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3.xml" ContentType="application/vnd.openxmlformats-officedocument.theme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4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5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6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7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8.xml" ContentType="application/vnd.openxmlformats-officedocument.theme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69" r:id="rId2"/>
    <p:sldMasterId id="2147483718" r:id="rId3"/>
    <p:sldMasterId id="2147483726" r:id="rId4"/>
    <p:sldMasterId id="2147483732" r:id="rId5"/>
    <p:sldMasterId id="2147483763" r:id="rId6"/>
    <p:sldMasterId id="2147483775" r:id="rId7"/>
    <p:sldMasterId id="2147483787" r:id="rId8"/>
    <p:sldMasterId id="2147483799" r:id="rId9"/>
  </p:sldMasterIdLst>
  <p:notesMasterIdLst>
    <p:notesMasterId r:id="rId40"/>
  </p:notesMasterIdLst>
  <p:sldIdLst>
    <p:sldId id="315" r:id="rId10"/>
    <p:sldId id="309" r:id="rId11"/>
    <p:sldId id="308" r:id="rId12"/>
    <p:sldId id="310" r:id="rId13"/>
    <p:sldId id="331" r:id="rId14"/>
    <p:sldId id="332" r:id="rId15"/>
    <p:sldId id="294" r:id="rId16"/>
    <p:sldId id="334" r:id="rId17"/>
    <p:sldId id="2689" r:id="rId18"/>
    <p:sldId id="2679" r:id="rId19"/>
    <p:sldId id="11689" r:id="rId20"/>
    <p:sldId id="11696" r:id="rId21"/>
    <p:sldId id="2688" r:id="rId22"/>
    <p:sldId id="11693" r:id="rId23"/>
    <p:sldId id="2634" r:id="rId24"/>
    <p:sldId id="2665" r:id="rId25"/>
    <p:sldId id="2666" r:id="rId26"/>
    <p:sldId id="2682" r:id="rId27"/>
    <p:sldId id="2672" r:id="rId28"/>
    <p:sldId id="2673" r:id="rId29"/>
    <p:sldId id="2674" r:id="rId30"/>
    <p:sldId id="2675" r:id="rId31"/>
    <p:sldId id="2683" r:id="rId32"/>
    <p:sldId id="2684" r:id="rId33"/>
    <p:sldId id="11699" r:id="rId34"/>
    <p:sldId id="2685" r:id="rId35"/>
    <p:sldId id="345" r:id="rId36"/>
    <p:sldId id="2686" r:id="rId37"/>
    <p:sldId id="2687" r:id="rId38"/>
    <p:sldId id="2662" r:id="rId3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B3D94"/>
    <a:srgbClr val="DAC2E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0495" autoAdjust="0"/>
  </p:normalViewPr>
  <p:slideViewPr>
    <p:cSldViewPr snapToGrid="0">
      <p:cViewPr varScale="1">
        <p:scale>
          <a:sx n="50" d="100"/>
          <a:sy n="50" d="100"/>
        </p:scale>
        <p:origin x="1284" y="2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39" Type="http://schemas.openxmlformats.org/officeDocument/2006/relationships/slide" Target="slides/slide30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2.xml"/><Relationship Id="rId34" Type="http://schemas.openxmlformats.org/officeDocument/2006/relationships/slide" Target="slides/slide25.xml"/><Relationship Id="rId42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slide" Target="slides/slide29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0" Type="http://schemas.openxmlformats.org/officeDocument/2006/relationships/slide" Target="slides/slide11.xml"/><Relationship Id="rId29" Type="http://schemas.openxmlformats.org/officeDocument/2006/relationships/slide" Target="slides/slide20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slide" Target="slides/slide28.xml"/><Relationship Id="rId40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slide" Target="slides/slide27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31" Type="http://schemas.openxmlformats.org/officeDocument/2006/relationships/slide" Target="slides/slide22.xml"/><Relationship Id="rId44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slide" Target="slides/slide26.xml"/><Relationship Id="rId43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EC00AF-A4C4-4DAD-8926-006B211292E0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8FC4BB9-31B4-452E-B465-57C64F82DB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198904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69055A-888A-43C0-946B-2C69B79F483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669163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2489499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4321331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69055A-888A-43C0-946B-2C69B79F483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640730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4192970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6499764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095704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278918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8378519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4277803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7705783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trứng để đến câu hỏi</a:t>
            </a:r>
          </a:p>
          <a:p>
            <a:r>
              <a:rPr lang="en-VN" dirty="0"/>
              <a:t>Click khủng long to để đến bài học</a:t>
            </a:r>
          </a:p>
          <a:p>
            <a:r>
              <a:rPr lang="en-VN" dirty="0"/>
              <a:t>Dẫn dắt: Có một cô khủng long mẹ bị lạc mất 3 quả trứng. Chúng ta hãy cùng giúp khủng long mẹ đưa những quả trứng về nơi an toàn trước khi núi lửa phun trào nhé.</a:t>
            </a:r>
          </a:p>
        </p:txBody>
      </p:sp>
    </p:spTree>
    <p:extLst>
      <p:ext uri="{BB962C8B-B14F-4D97-AF65-F5344CB8AC3E}">
        <p14:creationId xmlns:p14="http://schemas.microsoft.com/office/powerpoint/2010/main" val="339981218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5582966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253728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8839073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7938554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69055A-888A-43C0-946B-2C69B79F483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564800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75DDD8-1ECD-409E-8538-2F1E746E1F6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012001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quả trứng để quay về</a:t>
            </a:r>
          </a:p>
        </p:txBody>
      </p:sp>
    </p:spTree>
    <p:extLst>
      <p:ext uri="{BB962C8B-B14F-4D97-AF65-F5344CB8AC3E}">
        <p14:creationId xmlns:p14="http://schemas.microsoft.com/office/powerpoint/2010/main" val="296337679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247761899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108179219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054716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69055A-888A-43C0-946B-2C69B79F483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458820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84972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597462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 userDrawn="1">
  <p:cSld name="Main point">
    <p:bg>
      <p:bgPr>
        <a:solidFill>
          <a:schemeClr val="accent2"/>
        </a:solidFill>
        <a:effectLst/>
      </p:bgPr>
    </p:bg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;p1">
            <a:extLst>
              <a:ext uri="{FF2B5EF4-FFF2-40B4-BE49-F238E27FC236}">
                <a16:creationId xmlns:a16="http://schemas.microsoft.com/office/drawing/2014/main" id="{9DD4FC3F-9872-9487-E3B9-783B4391FDF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9pPr>
          </a:lstStyle>
          <a:p>
            <a:endParaRPr/>
          </a:p>
        </p:txBody>
      </p:sp>
      <p:sp>
        <p:nvSpPr>
          <p:cNvPr id="3" name="Google Shape;7;p1">
            <a:extLst>
              <a:ext uri="{FF2B5EF4-FFF2-40B4-BE49-F238E27FC236}">
                <a16:creationId xmlns:a16="http://schemas.microsoft.com/office/drawing/2014/main" id="{B1873CD9-056A-4EAB-A292-2C165674B892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960000" y="1649440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9pPr>
          </a:lstStyle>
          <a:p>
            <a:endParaRPr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DA6BA001-418A-EB88-68C3-59A29F16BBF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091" t="29953" r="17860" b="4322"/>
          <a:stretch/>
        </p:blipFill>
        <p:spPr>
          <a:xfrm>
            <a:off x="-132080" y="0"/>
            <a:ext cx="12425680" cy="68580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DABC5B42-8665-03CA-BE25-13D272CA35F2}"/>
              </a:ext>
            </a:extLst>
          </p:cNvPr>
          <p:cNvSpPr/>
          <p:nvPr userDrawn="1"/>
        </p:nvSpPr>
        <p:spPr>
          <a:xfrm>
            <a:off x="304800" y="190500"/>
            <a:ext cx="11582400" cy="652561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051558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E149F75B-814B-882C-45B9-D2B32786ACE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1DBF5C6-EC04-3C3C-633E-52D6739CC9E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D573DF-2015-85CD-4478-D4277294127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FA59F74-0C10-400E-5630-B7F6D3F7AA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CCC4635-A8F2-D6AA-B228-7357C05054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6657462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731293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586486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9329531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2/5/2026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7033405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2/5/2026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6101185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2/5/2026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87497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2/5/2026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793314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2/5/2026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1100100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2/5/2026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927165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 userDrawn="1">
  <p:cSld name="Section title and description">
    <p:bg>
      <p:bgPr>
        <a:solidFill>
          <a:schemeClr val="accent2"/>
        </a:solidFill>
        <a:effectLst/>
      </p:bgPr>
    </p:bg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;p1">
            <a:extLst>
              <a:ext uri="{FF2B5EF4-FFF2-40B4-BE49-F238E27FC236}">
                <a16:creationId xmlns:a16="http://schemas.microsoft.com/office/drawing/2014/main" id="{FD715F0E-CBAC-3FAA-088F-ECD487B047D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9pPr>
          </a:lstStyle>
          <a:p>
            <a:endParaRPr/>
          </a:p>
        </p:txBody>
      </p:sp>
      <p:sp>
        <p:nvSpPr>
          <p:cNvPr id="3" name="Google Shape;7;p1">
            <a:extLst>
              <a:ext uri="{FF2B5EF4-FFF2-40B4-BE49-F238E27FC236}">
                <a16:creationId xmlns:a16="http://schemas.microsoft.com/office/drawing/2014/main" id="{50675265-27AE-8C93-8109-268B9B586035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960000" y="1649440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9pPr>
          </a:lstStyle>
          <a:p>
            <a:endParaRPr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0C58E19B-2E1B-A47F-51E4-F9E03F34A0D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091" t="29953" r="17860" b="4322"/>
          <a:stretch/>
        </p:blipFill>
        <p:spPr>
          <a:xfrm>
            <a:off x="-132080" y="0"/>
            <a:ext cx="12425680" cy="68580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AF1EE394-D30A-5BE3-7357-5BD7F5D0BA2A}"/>
              </a:ext>
            </a:extLst>
          </p:cNvPr>
          <p:cNvSpPr/>
          <p:nvPr userDrawn="1"/>
        </p:nvSpPr>
        <p:spPr>
          <a:xfrm>
            <a:off x="304800" y="190500"/>
            <a:ext cx="11582400" cy="652561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448034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905434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2/5/2026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638080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" name="Google Shape;162;p10"/>
          <p:cNvGrpSpPr/>
          <p:nvPr/>
        </p:nvGrpSpPr>
        <p:grpSpPr>
          <a:xfrm>
            <a:off x="1507146" y="886554"/>
            <a:ext cx="9177705" cy="5084869"/>
            <a:chOff x="1130359" y="664915"/>
            <a:chExt cx="6883279" cy="3813652"/>
          </a:xfrm>
        </p:grpSpPr>
        <p:sp>
          <p:nvSpPr>
            <p:cNvPr id="163" name="Google Shape;163;p10"/>
            <p:cNvSpPr/>
            <p:nvPr/>
          </p:nvSpPr>
          <p:spPr>
            <a:xfrm rot="5400000">
              <a:off x="7611455" y="4179633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10"/>
            <p:cNvSpPr/>
            <p:nvPr/>
          </p:nvSpPr>
          <p:spPr>
            <a:xfrm rot="5400000">
              <a:off x="7949183" y="4411964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10"/>
            <p:cNvSpPr/>
            <p:nvPr/>
          </p:nvSpPr>
          <p:spPr>
            <a:xfrm rot="10800000">
              <a:off x="1130359" y="383402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10"/>
            <p:cNvSpPr/>
            <p:nvPr/>
          </p:nvSpPr>
          <p:spPr>
            <a:xfrm rot="10800000">
              <a:off x="1132507" y="4412111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10"/>
            <p:cNvSpPr/>
            <p:nvPr/>
          </p:nvSpPr>
          <p:spPr>
            <a:xfrm rot="5400000">
              <a:off x="1372705" y="43060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10"/>
            <p:cNvSpPr/>
            <p:nvPr/>
          </p:nvSpPr>
          <p:spPr>
            <a:xfrm rot="5400000">
              <a:off x="1710433" y="662939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10"/>
            <p:cNvSpPr/>
            <p:nvPr/>
          </p:nvSpPr>
          <p:spPr>
            <a:xfrm rot="10800000">
              <a:off x="7948934" y="66492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10"/>
            <p:cNvSpPr/>
            <p:nvPr/>
          </p:nvSpPr>
          <p:spPr>
            <a:xfrm rot="10800000">
              <a:off x="7951082" y="1243011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" name="Google Shape;171;p10"/>
          <p:cNvSpPr txBox="1">
            <a:spLocks noGrp="1"/>
          </p:cNvSpPr>
          <p:nvPr>
            <p:ph type="title"/>
          </p:nvPr>
        </p:nvSpPr>
        <p:spPr>
          <a:xfrm>
            <a:off x="960000" y="1925200"/>
            <a:ext cx="5680400" cy="30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2074118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2"/>
        </a:solidFill>
        <a:effectLst/>
      </p:bgPr>
    </p:bg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11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74" name="Google Shape;174;p11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11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11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11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11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11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11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11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11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11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11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11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11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0" name="Google Shape;200;p11"/>
          <p:cNvSpPr txBox="1">
            <a:spLocks noGrp="1"/>
          </p:cNvSpPr>
          <p:nvPr>
            <p:ph type="title" hasCustomPrompt="1"/>
          </p:nvPr>
        </p:nvSpPr>
        <p:spPr>
          <a:xfrm>
            <a:off x="2261733" y="2077967"/>
            <a:ext cx="8768000" cy="20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201" name="Google Shape;201;p11"/>
          <p:cNvSpPr txBox="1">
            <a:spLocks noGrp="1"/>
          </p:cNvSpPr>
          <p:nvPr>
            <p:ph type="subTitle" idx="1"/>
          </p:nvPr>
        </p:nvSpPr>
        <p:spPr>
          <a:xfrm>
            <a:off x="2261733" y="4273400"/>
            <a:ext cx="8768000" cy="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559533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3879376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accent2"/>
        </a:solidFill>
        <a:effectLst/>
      </p:bgPr>
    </p:bg>
    <p:spTree>
      <p:nvGrpSpPr>
        <p:cNvPr id="1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" name="Google Shape;204;p1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205" name="Google Shape;205;p1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1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1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1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1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1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1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1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1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1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1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1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1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1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1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1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1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1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1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1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1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1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1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1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1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1" name="Google Shape;231;p13"/>
          <p:cNvSpPr txBox="1">
            <a:spLocks noGrp="1"/>
          </p:cNvSpPr>
          <p:nvPr>
            <p:ph type="title"/>
          </p:nvPr>
        </p:nvSpPr>
        <p:spPr>
          <a:xfrm>
            <a:off x="3288908" y="4441551"/>
            <a:ext cx="64380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32" name="Google Shape;232;p13"/>
          <p:cNvSpPr txBox="1">
            <a:spLocks noGrp="1"/>
          </p:cNvSpPr>
          <p:nvPr>
            <p:ph type="subTitle" idx="1"/>
          </p:nvPr>
        </p:nvSpPr>
        <p:spPr>
          <a:xfrm>
            <a:off x="3288767" y="1707251"/>
            <a:ext cx="6438000" cy="26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022620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chemeClr val="accent2"/>
        </a:solid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" name="Google Shape;234;p14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235" name="Google Shape;235;p14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14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14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14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14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14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14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14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14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14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14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14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14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14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14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14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14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14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14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14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14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14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14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14"/>
            <p:cNvSpPr/>
            <p:nvPr/>
          </p:nvSpPr>
          <p:spPr>
            <a:xfrm>
              <a:off x="1326852" y="576450"/>
              <a:ext cx="7375789" cy="3990588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14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14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14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2" name="Google Shape;262;p14"/>
          <p:cNvSpPr txBox="1">
            <a:spLocks noGrp="1"/>
          </p:cNvSpPr>
          <p:nvPr>
            <p:ph type="title"/>
          </p:nvPr>
        </p:nvSpPr>
        <p:spPr>
          <a:xfrm>
            <a:off x="2512284" y="2373784"/>
            <a:ext cx="5813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066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3" name="Google Shape;263;p14"/>
          <p:cNvSpPr txBox="1">
            <a:spLocks noGrp="1"/>
          </p:cNvSpPr>
          <p:nvPr>
            <p:ph type="title" idx="2" hasCustomPrompt="1"/>
          </p:nvPr>
        </p:nvSpPr>
        <p:spPr>
          <a:xfrm>
            <a:off x="8377500" y="2373800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64" name="Google Shape;264;p14"/>
          <p:cNvSpPr txBox="1">
            <a:spLocks noGrp="1"/>
          </p:cNvSpPr>
          <p:nvPr>
            <p:ph type="subTitle" idx="1"/>
          </p:nvPr>
        </p:nvSpPr>
        <p:spPr>
          <a:xfrm>
            <a:off x="2512284" y="3783817"/>
            <a:ext cx="58136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970480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 userDrawn="1">
  <p:cSld name="Table of contents">
    <p:bg>
      <p:bgPr>
        <a:solidFill>
          <a:schemeClr val="accent2"/>
        </a:solidFill>
        <a:effectLst/>
      </p:bgPr>
    </p:bg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493815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bg>
      <p:bgPr>
        <a:solidFill>
          <a:schemeClr val="accent2"/>
        </a:solidFill>
        <a:effectLst/>
      </p:bgPr>
    </p:bg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" name="Google Shape;286;p17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87" name="Google Shape;287;p17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17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9" name="Google Shape;289;p1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0" name="Google Shape;290;p17"/>
          <p:cNvSpPr txBox="1">
            <a:spLocks noGrp="1"/>
          </p:cNvSpPr>
          <p:nvPr>
            <p:ph type="title" idx="2"/>
          </p:nvPr>
        </p:nvSpPr>
        <p:spPr>
          <a:xfrm>
            <a:off x="9600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1" name="Google Shape;291;p17"/>
          <p:cNvSpPr txBox="1">
            <a:spLocks noGrp="1"/>
          </p:cNvSpPr>
          <p:nvPr>
            <p:ph type="subTitle" idx="1"/>
          </p:nvPr>
        </p:nvSpPr>
        <p:spPr>
          <a:xfrm>
            <a:off x="906421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7"/>
          <p:cNvSpPr txBox="1">
            <a:spLocks noGrp="1"/>
          </p:cNvSpPr>
          <p:nvPr>
            <p:ph type="title" idx="3"/>
          </p:nvPr>
        </p:nvSpPr>
        <p:spPr>
          <a:xfrm>
            <a:off x="45384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3" name="Google Shape;293;p17"/>
          <p:cNvSpPr txBox="1">
            <a:spLocks noGrp="1"/>
          </p:cNvSpPr>
          <p:nvPr>
            <p:ph type="subTitle" idx="4"/>
          </p:nvPr>
        </p:nvSpPr>
        <p:spPr>
          <a:xfrm>
            <a:off x="4450195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" name="Google Shape;294;p17"/>
          <p:cNvSpPr txBox="1">
            <a:spLocks noGrp="1"/>
          </p:cNvSpPr>
          <p:nvPr>
            <p:ph type="title" idx="5"/>
          </p:nvPr>
        </p:nvSpPr>
        <p:spPr>
          <a:xfrm>
            <a:off x="81168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5" name="Google Shape;295;p17"/>
          <p:cNvSpPr txBox="1">
            <a:spLocks noGrp="1"/>
          </p:cNvSpPr>
          <p:nvPr>
            <p:ph type="subTitle" idx="6"/>
          </p:nvPr>
        </p:nvSpPr>
        <p:spPr>
          <a:xfrm>
            <a:off x="8083951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96" name="Google Shape;296;p17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374787339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eight columns">
  <p:cSld name="Title and eight columns">
    <p:bg>
      <p:bgPr>
        <a:solidFill>
          <a:schemeClr val="accent2"/>
        </a:solidFill>
        <a:effectLst/>
      </p:bgPr>
    </p:bg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8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99" name="Google Shape;299;p18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18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" name="Google Shape;301;p18"/>
          <p:cNvSpPr txBox="1">
            <a:spLocks noGrp="1"/>
          </p:cNvSpPr>
          <p:nvPr>
            <p:ph type="title"/>
          </p:nvPr>
        </p:nvSpPr>
        <p:spPr>
          <a:xfrm>
            <a:off x="960000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2" name="Google Shape;302;p18"/>
          <p:cNvSpPr txBox="1">
            <a:spLocks noGrp="1"/>
          </p:cNvSpPr>
          <p:nvPr>
            <p:ph type="subTitle" idx="1"/>
          </p:nvPr>
        </p:nvSpPr>
        <p:spPr>
          <a:xfrm>
            <a:off x="960000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303" name="Google Shape;303;p18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04" name="Google Shape;304;p18"/>
          <p:cNvSpPr txBox="1">
            <a:spLocks noGrp="1"/>
          </p:cNvSpPr>
          <p:nvPr>
            <p:ph type="title" idx="2"/>
          </p:nvPr>
        </p:nvSpPr>
        <p:spPr>
          <a:xfrm>
            <a:off x="3723067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5" name="Google Shape;305;p18"/>
          <p:cNvSpPr txBox="1">
            <a:spLocks noGrp="1"/>
          </p:cNvSpPr>
          <p:nvPr>
            <p:ph type="subTitle" idx="3"/>
          </p:nvPr>
        </p:nvSpPr>
        <p:spPr>
          <a:xfrm>
            <a:off x="3723067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" name="Google Shape;306;p18"/>
          <p:cNvSpPr txBox="1">
            <a:spLocks noGrp="1"/>
          </p:cNvSpPr>
          <p:nvPr>
            <p:ph type="title" idx="4"/>
          </p:nvPr>
        </p:nvSpPr>
        <p:spPr>
          <a:xfrm>
            <a:off x="6486133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7" name="Google Shape;307;p18"/>
          <p:cNvSpPr txBox="1">
            <a:spLocks noGrp="1"/>
          </p:cNvSpPr>
          <p:nvPr>
            <p:ph type="subTitle" idx="5"/>
          </p:nvPr>
        </p:nvSpPr>
        <p:spPr>
          <a:xfrm>
            <a:off x="6486133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8" name="Google Shape;308;p18"/>
          <p:cNvSpPr txBox="1">
            <a:spLocks noGrp="1"/>
          </p:cNvSpPr>
          <p:nvPr>
            <p:ph type="title" idx="6"/>
          </p:nvPr>
        </p:nvSpPr>
        <p:spPr>
          <a:xfrm>
            <a:off x="9249200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9" name="Google Shape;309;p18"/>
          <p:cNvSpPr txBox="1">
            <a:spLocks noGrp="1"/>
          </p:cNvSpPr>
          <p:nvPr>
            <p:ph type="subTitle" idx="7"/>
          </p:nvPr>
        </p:nvSpPr>
        <p:spPr>
          <a:xfrm>
            <a:off x="9249200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" name="Google Shape;310;p18"/>
          <p:cNvSpPr txBox="1">
            <a:spLocks noGrp="1"/>
          </p:cNvSpPr>
          <p:nvPr>
            <p:ph type="title" idx="8"/>
          </p:nvPr>
        </p:nvSpPr>
        <p:spPr>
          <a:xfrm>
            <a:off x="960000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1" name="Google Shape;311;p18"/>
          <p:cNvSpPr txBox="1">
            <a:spLocks noGrp="1"/>
          </p:cNvSpPr>
          <p:nvPr>
            <p:ph type="subTitle" idx="9"/>
          </p:nvPr>
        </p:nvSpPr>
        <p:spPr>
          <a:xfrm>
            <a:off x="960000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" name="Google Shape;312;p18"/>
          <p:cNvSpPr txBox="1">
            <a:spLocks noGrp="1"/>
          </p:cNvSpPr>
          <p:nvPr>
            <p:ph type="title" idx="13"/>
          </p:nvPr>
        </p:nvSpPr>
        <p:spPr>
          <a:xfrm>
            <a:off x="3723067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3" name="Google Shape;313;p18"/>
          <p:cNvSpPr txBox="1">
            <a:spLocks noGrp="1"/>
          </p:cNvSpPr>
          <p:nvPr>
            <p:ph type="subTitle" idx="14"/>
          </p:nvPr>
        </p:nvSpPr>
        <p:spPr>
          <a:xfrm>
            <a:off x="3723067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" name="Google Shape;314;p18"/>
          <p:cNvSpPr txBox="1">
            <a:spLocks noGrp="1"/>
          </p:cNvSpPr>
          <p:nvPr>
            <p:ph type="title" idx="15"/>
          </p:nvPr>
        </p:nvSpPr>
        <p:spPr>
          <a:xfrm>
            <a:off x="6486133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5" name="Google Shape;315;p18"/>
          <p:cNvSpPr txBox="1">
            <a:spLocks noGrp="1"/>
          </p:cNvSpPr>
          <p:nvPr>
            <p:ph type="subTitle" idx="16"/>
          </p:nvPr>
        </p:nvSpPr>
        <p:spPr>
          <a:xfrm>
            <a:off x="6486133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18"/>
          <p:cNvSpPr txBox="1">
            <a:spLocks noGrp="1"/>
          </p:cNvSpPr>
          <p:nvPr>
            <p:ph type="title" idx="17"/>
          </p:nvPr>
        </p:nvSpPr>
        <p:spPr>
          <a:xfrm>
            <a:off x="9249200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7" name="Google Shape;317;p18"/>
          <p:cNvSpPr txBox="1">
            <a:spLocks noGrp="1"/>
          </p:cNvSpPr>
          <p:nvPr>
            <p:ph type="subTitle" idx="18"/>
          </p:nvPr>
        </p:nvSpPr>
        <p:spPr>
          <a:xfrm>
            <a:off x="9249200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" name="Google Shape;318;p18"/>
          <p:cNvSpPr txBox="1">
            <a:spLocks noGrp="1"/>
          </p:cNvSpPr>
          <p:nvPr>
            <p:ph type="title" idx="19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405291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6847417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accent2"/>
        </a:solidFill>
        <a:effectLst/>
      </p:bgPr>
    </p:bg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" name="Google Shape;320;p19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321" name="Google Shape;321;p19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19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19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19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19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19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19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19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19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19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19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19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19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19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19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19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19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19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19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19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19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19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19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19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19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19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" name="Google Shape;347;p19"/>
          <p:cNvSpPr txBox="1">
            <a:spLocks noGrp="1"/>
          </p:cNvSpPr>
          <p:nvPr>
            <p:ph type="ctrTitle"/>
          </p:nvPr>
        </p:nvSpPr>
        <p:spPr>
          <a:xfrm>
            <a:off x="3572400" y="720000"/>
            <a:ext cx="5047200" cy="209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48" name="Google Shape;348;p19"/>
          <p:cNvSpPr txBox="1">
            <a:spLocks noGrp="1"/>
          </p:cNvSpPr>
          <p:nvPr>
            <p:ph type="subTitle" idx="1"/>
          </p:nvPr>
        </p:nvSpPr>
        <p:spPr>
          <a:xfrm>
            <a:off x="3572400" y="2941300"/>
            <a:ext cx="5047200" cy="1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49" name="Google Shape;349;p19"/>
          <p:cNvSpPr txBox="1">
            <a:spLocks noGrp="1"/>
          </p:cNvSpPr>
          <p:nvPr>
            <p:ph type="subTitle" idx="2"/>
          </p:nvPr>
        </p:nvSpPr>
        <p:spPr>
          <a:xfrm>
            <a:off x="3572403" y="5640233"/>
            <a:ext cx="5047200" cy="4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9pPr>
          </a:lstStyle>
          <a:p>
            <a:endParaRPr/>
          </a:p>
        </p:txBody>
      </p:sp>
      <p:sp>
        <p:nvSpPr>
          <p:cNvPr id="350" name="Google Shape;350;p19"/>
          <p:cNvSpPr txBox="1"/>
          <p:nvPr/>
        </p:nvSpPr>
        <p:spPr>
          <a:xfrm>
            <a:off x="3572400" y="4541600"/>
            <a:ext cx="5047200" cy="9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-GB" sz="1600" b="1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CREDITS:</a:t>
            </a:r>
            <a:r>
              <a:rPr lang="en-GB" sz="1600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 This presentation template was created by 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  <a:hlinkClick r:id="rId2"/>
              </a:rPr>
              <a:t>Slidesgo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,</a:t>
            </a:r>
            <a:r>
              <a:rPr lang="en-GB" sz="1600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 including icons by 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  <a:hlinkClick r:id="rId3"/>
              </a:rPr>
              <a:t>Flaticon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,</a:t>
            </a:r>
            <a:r>
              <a:rPr lang="en-GB" sz="1600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 and infographics &amp; images by 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  <a:hlinkClick r:id="rId4"/>
              </a:rPr>
              <a:t>Freepik</a:t>
            </a:r>
            <a:endParaRPr sz="1600" b="1" u="sng">
              <a:solidFill>
                <a:schemeClr val="dk2"/>
              </a:solidFill>
              <a:highlight>
                <a:schemeClr val="lt1"/>
              </a:highlight>
              <a:latin typeface="Karla" panose="020B0004030503030003"/>
              <a:ea typeface="Karla" panose="020B0004030503030003"/>
              <a:cs typeface="Karla" panose="020B0004030503030003"/>
              <a:sym typeface="Karla" panose="020B0004030503030003"/>
            </a:endParaRPr>
          </a:p>
        </p:txBody>
      </p:sp>
      <p:cxnSp>
        <p:nvCxnSpPr>
          <p:cNvPr id="351" name="Google Shape;351;p19"/>
          <p:cNvCxnSpPr/>
          <p:nvPr/>
        </p:nvCxnSpPr>
        <p:spPr>
          <a:xfrm>
            <a:off x="5681400" y="28802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360652843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dk2"/>
        </a:solidFill>
        <a:effectLst/>
      </p:bgPr>
    </p:bg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728562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35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653509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1"/>
        </a:solidFill>
        <a:effectLst/>
      </p:bgPr>
    </p:bg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9276557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accent2"/>
        </a:solidFill>
        <a:effectLst/>
      </p:bgPr>
    </p:bg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" name="Google Shape;356;p2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357" name="Google Shape;357;p2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464656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bg>
      <p:bgPr>
        <a:solidFill>
          <a:schemeClr val="accent2"/>
        </a:solid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4" name="Google Shape;384;p24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385" name="Google Shape;385;p2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73347902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141447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752167" y="1202767"/>
            <a:ext cx="66876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8933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3988833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152487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"/>
          <p:cNvSpPr/>
          <p:nvPr/>
        </p:nvSpPr>
        <p:spPr>
          <a:xfrm>
            <a:off x="11357546" y="95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3"/>
          <p:cNvSpPr/>
          <p:nvPr/>
        </p:nvSpPr>
        <p:spPr>
          <a:xfrm rot="10800000">
            <a:off x="11377268" y="17862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3"/>
          <p:cNvSpPr/>
          <p:nvPr/>
        </p:nvSpPr>
        <p:spPr>
          <a:xfrm rot="10800000">
            <a:off x="11564371" y="55232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3"/>
          <p:cNvSpPr/>
          <p:nvPr/>
        </p:nvSpPr>
        <p:spPr>
          <a:xfrm rot="10800000">
            <a:off x="11147360" y="31102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3"/>
          <p:cNvSpPr/>
          <p:nvPr/>
        </p:nvSpPr>
        <p:spPr>
          <a:xfrm>
            <a:off x="11928594" y="27711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3"/>
          <p:cNvSpPr/>
          <p:nvPr/>
        </p:nvSpPr>
        <p:spPr>
          <a:xfrm>
            <a:off x="11592597" y="449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3"/>
          <p:cNvSpPr/>
          <p:nvPr/>
        </p:nvSpPr>
        <p:spPr>
          <a:xfrm rot="10800000">
            <a:off x="10778499" y="5563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3"/>
          <p:cNvSpPr/>
          <p:nvPr/>
        </p:nvSpPr>
        <p:spPr>
          <a:xfrm>
            <a:off x="1586470" y="3408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3"/>
          <p:cNvSpPr/>
          <p:nvPr/>
        </p:nvSpPr>
        <p:spPr>
          <a:xfrm>
            <a:off x="5826608" y="4006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3"/>
          <p:cNvSpPr/>
          <p:nvPr/>
        </p:nvSpPr>
        <p:spPr>
          <a:xfrm>
            <a:off x="2997083" y="30845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3"/>
          <p:cNvSpPr/>
          <p:nvPr/>
        </p:nvSpPr>
        <p:spPr>
          <a:xfrm rot="10800000">
            <a:off x="563379" y="380818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3"/>
          <p:cNvSpPr/>
          <p:nvPr/>
        </p:nvSpPr>
        <p:spPr>
          <a:xfrm rot="10800000">
            <a:off x="10162583" y="849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3"/>
          <p:cNvSpPr/>
          <p:nvPr/>
        </p:nvSpPr>
        <p:spPr>
          <a:xfrm rot="10800000">
            <a:off x="7815079" y="2320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3"/>
          <p:cNvSpPr/>
          <p:nvPr/>
        </p:nvSpPr>
        <p:spPr>
          <a:xfrm>
            <a:off x="5143549" y="6275506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3"/>
          <p:cNvSpPr/>
          <p:nvPr/>
        </p:nvSpPr>
        <p:spPr>
          <a:xfrm rot="10800000">
            <a:off x="3057804" y="64790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3"/>
          <p:cNvSpPr/>
          <p:nvPr/>
        </p:nvSpPr>
        <p:spPr>
          <a:xfrm rot="10800000">
            <a:off x="11659981" y="69957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3"/>
          <p:cNvSpPr/>
          <p:nvPr/>
        </p:nvSpPr>
        <p:spPr>
          <a:xfrm rot="10800000">
            <a:off x="10008951" y="64242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3"/>
          <p:cNvSpPr/>
          <p:nvPr/>
        </p:nvSpPr>
        <p:spPr>
          <a:xfrm rot="10800000">
            <a:off x="547805" y="61082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3"/>
          <p:cNvSpPr/>
          <p:nvPr/>
        </p:nvSpPr>
        <p:spPr>
          <a:xfrm rot="10800000">
            <a:off x="7265654" y="6305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3"/>
          <p:cNvSpPr/>
          <p:nvPr/>
        </p:nvSpPr>
        <p:spPr>
          <a:xfrm>
            <a:off x="1672050" y="65543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3"/>
          <p:cNvSpPr/>
          <p:nvPr/>
        </p:nvSpPr>
        <p:spPr>
          <a:xfrm>
            <a:off x="11592583" y="64885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>
            <a:off x="226904" y="47592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 rot="10800000">
            <a:off x="285817" y="26795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 rot="10800000">
            <a:off x="632472" y="517490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3"/>
          <p:cNvSpPr/>
          <p:nvPr/>
        </p:nvSpPr>
        <p:spPr>
          <a:xfrm>
            <a:off x="258298" y="63058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3"/>
          <p:cNvSpPr/>
          <p:nvPr/>
        </p:nvSpPr>
        <p:spPr>
          <a:xfrm>
            <a:off x="132980" y="21520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3"/>
          <p:cNvSpPr/>
          <p:nvPr/>
        </p:nvSpPr>
        <p:spPr>
          <a:xfrm>
            <a:off x="526181" y="13605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8143515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1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7750658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826072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userDrawn="1">
  <p:cSld name="Title and body">
    <p:bg>
      <p:bgPr>
        <a:solidFill>
          <a:schemeClr val="accent2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4"/>
          <p:cNvGrpSpPr/>
          <p:nvPr/>
        </p:nvGrpSpPr>
        <p:grpSpPr>
          <a:xfrm>
            <a:off x="314300" y="-1"/>
            <a:ext cx="11563200" cy="6758609"/>
            <a:chOff x="235725" y="229350"/>
            <a:chExt cx="8672400" cy="4684800"/>
          </a:xfrm>
        </p:grpSpPr>
        <p:sp>
          <p:nvSpPr>
            <p:cNvPr id="73" name="Google Shape;73;p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0980184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" name="Google Shape;940;p31"/>
          <p:cNvSpPr/>
          <p:nvPr/>
        </p:nvSpPr>
        <p:spPr>
          <a:xfrm>
            <a:off x="508445" y="49987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31"/>
          <p:cNvSpPr/>
          <p:nvPr/>
        </p:nvSpPr>
        <p:spPr>
          <a:xfrm rot="10800000">
            <a:off x="564637" y="3076371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31"/>
          <p:cNvSpPr/>
          <p:nvPr/>
        </p:nvSpPr>
        <p:spPr>
          <a:xfrm rot="10800000">
            <a:off x="445301" y="524585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31"/>
          <p:cNvSpPr/>
          <p:nvPr/>
        </p:nvSpPr>
        <p:spPr>
          <a:xfrm rot="10800000">
            <a:off x="164161" y="41287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31"/>
          <p:cNvSpPr/>
          <p:nvPr/>
        </p:nvSpPr>
        <p:spPr>
          <a:xfrm rot="10800000">
            <a:off x="164157" y="219720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31"/>
          <p:cNvSpPr/>
          <p:nvPr/>
        </p:nvSpPr>
        <p:spPr>
          <a:xfrm rot="10800000">
            <a:off x="767391" y="10172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31"/>
          <p:cNvSpPr/>
          <p:nvPr/>
        </p:nvSpPr>
        <p:spPr>
          <a:xfrm>
            <a:off x="640178" y="17880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31"/>
          <p:cNvSpPr/>
          <p:nvPr/>
        </p:nvSpPr>
        <p:spPr>
          <a:xfrm>
            <a:off x="423311" y="42079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31"/>
          <p:cNvSpPr/>
          <p:nvPr/>
        </p:nvSpPr>
        <p:spPr>
          <a:xfrm>
            <a:off x="498567" y="48236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31"/>
          <p:cNvSpPr/>
          <p:nvPr/>
        </p:nvSpPr>
        <p:spPr>
          <a:xfrm>
            <a:off x="767410" y="3654581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31"/>
          <p:cNvSpPr/>
          <p:nvPr/>
        </p:nvSpPr>
        <p:spPr>
          <a:xfrm>
            <a:off x="11476344" y="1821498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31"/>
          <p:cNvSpPr/>
          <p:nvPr/>
        </p:nvSpPr>
        <p:spPr>
          <a:xfrm rot="10800000">
            <a:off x="11646033" y="4585332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31"/>
          <p:cNvSpPr/>
          <p:nvPr/>
        </p:nvSpPr>
        <p:spPr>
          <a:xfrm rot="10800000">
            <a:off x="11731758" y="53798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31"/>
          <p:cNvSpPr/>
          <p:nvPr/>
        </p:nvSpPr>
        <p:spPr>
          <a:xfrm rot="10800000">
            <a:off x="11425358" y="38457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4" name="Google Shape;954;p31"/>
          <p:cNvSpPr/>
          <p:nvPr/>
        </p:nvSpPr>
        <p:spPr>
          <a:xfrm>
            <a:off x="12025778" y="2319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5" name="Google Shape;955;p31"/>
          <p:cNvSpPr/>
          <p:nvPr/>
        </p:nvSpPr>
        <p:spPr>
          <a:xfrm>
            <a:off x="11506546" y="28020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6" name="Google Shape;956;p31"/>
          <p:cNvSpPr/>
          <p:nvPr/>
        </p:nvSpPr>
        <p:spPr>
          <a:xfrm>
            <a:off x="11961874" y="3501909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7" name="Google Shape;957;p31"/>
          <p:cNvSpPr/>
          <p:nvPr/>
        </p:nvSpPr>
        <p:spPr>
          <a:xfrm>
            <a:off x="11646645" y="897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8" name="Google Shape;958;p31"/>
          <p:cNvSpPr/>
          <p:nvPr/>
        </p:nvSpPr>
        <p:spPr>
          <a:xfrm rot="10800000">
            <a:off x="5224289" y="6663314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9" name="Google Shape;959;p31"/>
          <p:cNvSpPr/>
          <p:nvPr/>
        </p:nvSpPr>
        <p:spPr>
          <a:xfrm rot="10800000">
            <a:off x="9566801" y="632804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0" name="Google Shape;960;p31"/>
          <p:cNvSpPr/>
          <p:nvPr/>
        </p:nvSpPr>
        <p:spPr>
          <a:xfrm rot="10800000">
            <a:off x="10770966" y="659753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1" name="Google Shape;961;p31"/>
          <p:cNvSpPr/>
          <p:nvPr/>
        </p:nvSpPr>
        <p:spPr>
          <a:xfrm>
            <a:off x="547312" y="58965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2" name="Google Shape;962;p31"/>
          <p:cNvSpPr/>
          <p:nvPr/>
        </p:nvSpPr>
        <p:spPr>
          <a:xfrm>
            <a:off x="3703755" y="640838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3" name="Google Shape;963;p31"/>
          <p:cNvSpPr/>
          <p:nvPr/>
        </p:nvSpPr>
        <p:spPr>
          <a:xfrm>
            <a:off x="11561729" y="6232589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4" name="Google Shape;964;p31"/>
          <p:cNvSpPr/>
          <p:nvPr/>
        </p:nvSpPr>
        <p:spPr>
          <a:xfrm>
            <a:off x="7872368" y="618484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5" name="Google Shape;965;p31"/>
          <p:cNvSpPr/>
          <p:nvPr/>
        </p:nvSpPr>
        <p:spPr>
          <a:xfrm>
            <a:off x="2541429" y="6307840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6" name="Google Shape;966;p31"/>
          <p:cNvSpPr/>
          <p:nvPr/>
        </p:nvSpPr>
        <p:spPr>
          <a:xfrm rot="10800000">
            <a:off x="1578755" y="517664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7" name="Google Shape;967;p31"/>
          <p:cNvSpPr/>
          <p:nvPr/>
        </p:nvSpPr>
        <p:spPr>
          <a:xfrm rot="10800000">
            <a:off x="692998" y="5449057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8" name="Google Shape;968;p31"/>
          <p:cNvSpPr/>
          <p:nvPr/>
        </p:nvSpPr>
        <p:spPr>
          <a:xfrm rot="10800000">
            <a:off x="11940631" y="548339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9" name="Google Shape;969;p31"/>
          <p:cNvSpPr/>
          <p:nvPr/>
        </p:nvSpPr>
        <p:spPr>
          <a:xfrm>
            <a:off x="7142958" y="-1844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0" name="Google Shape;970;p31"/>
          <p:cNvSpPr/>
          <p:nvPr/>
        </p:nvSpPr>
        <p:spPr>
          <a:xfrm>
            <a:off x="2800445" y="3151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1" name="Google Shape;971;p31"/>
          <p:cNvSpPr/>
          <p:nvPr/>
        </p:nvSpPr>
        <p:spPr>
          <a:xfrm>
            <a:off x="1677679" y="1286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2" name="Google Shape;972;p31"/>
          <p:cNvSpPr/>
          <p:nvPr/>
        </p:nvSpPr>
        <p:spPr>
          <a:xfrm rot="10800000">
            <a:off x="11785828" y="6539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31"/>
          <p:cNvSpPr/>
          <p:nvPr/>
        </p:nvSpPr>
        <p:spPr>
          <a:xfrm rot="10800000">
            <a:off x="8531157" y="194475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31"/>
          <p:cNvSpPr/>
          <p:nvPr/>
        </p:nvSpPr>
        <p:spPr>
          <a:xfrm rot="10800000">
            <a:off x="869634" y="37022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31"/>
          <p:cNvSpPr/>
          <p:nvPr/>
        </p:nvSpPr>
        <p:spPr>
          <a:xfrm rot="10800000">
            <a:off x="4474374" y="4639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31"/>
          <p:cNvSpPr/>
          <p:nvPr/>
        </p:nvSpPr>
        <p:spPr>
          <a:xfrm rot="10800000">
            <a:off x="9418068" y="55940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31"/>
          <p:cNvSpPr/>
          <p:nvPr/>
        </p:nvSpPr>
        <p:spPr>
          <a:xfrm>
            <a:off x="10355425" y="1112725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31"/>
          <p:cNvSpPr/>
          <p:nvPr/>
        </p:nvSpPr>
        <p:spPr>
          <a:xfrm>
            <a:off x="11737911" y="12598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31"/>
          <p:cNvSpPr/>
          <p:nvPr/>
        </p:nvSpPr>
        <p:spPr>
          <a:xfrm>
            <a:off x="490278" y="12255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329841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32"/>
          <p:cNvSpPr/>
          <p:nvPr/>
        </p:nvSpPr>
        <p:spPr>
          <a:xfrm>
            <a:off x="11459146" y="10530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32"/>
          <p:cNvSpPr/>
          <p:nvPr/>
        </p:nvSpPr>
        <p:spPr>
          <a:xfrm rot="10800000">
            <a:off x="11699528" y="405859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32"/>
          <p:cNvSpPr/>
          <p:nvPr/>
        </p:nvSpPr>
        <p:spPr>
          <a:xfrm rot="10800000">
            <a:off x="11478868" y="18878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32"/>
          <p:cNvSpPr/>
          <p:nvPr/>
        </p:nvSpPr>
        <p:spPr>
          <a:xfrm rot="10800000">
            <a:off x="11352738" y="58575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32"/>
          <p:cNvSpPr/>
          <p:nvPr/>
        </p:nvSpPr>
        <p:spPr>
          <a:xfrm rot="10800000">
            <a:off x="11582411" y="23780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32"/>
          <p:cNvSpPr/>
          <p:nvPr/>
        </p:nvSpPr>
        <p:spPr>
          <a:xfrm>
            <a:off x="12030194" y="28727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32"/>
          <p:cNvSpPr/>
          <p:nvPr/>
        </p:nvSpPr>
        <p:spPr>
          <a:xfrm>
            <a:off x="11393731" y="4822763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32"/>
          <p:cNvSpPr/>
          <p:nvPr/>
        </p:nvSpPr>
        <p:spPr>
          <a:xfrm>
            <a:off x="11307214" y="37879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32"/>
          <p:cNvSpPr/>
          <p:nvPr/>
        </p:nvSpPr>
        <p:spPr>
          <a:xfrm>
            <a:off x="11285333" y="53804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32"/>
          <p:cNvSpPr/>
          <p:nvPr/>
        </p:nvSpPr>
        <p:spPr>
          <a:xfrm>
            <a:off x="11659480" y="53149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32"/>
          <p:cNvSpPr/>
          <p:nvPr/>
        </p:nvSpPr>
        <p:spPr>
          <a:xfrm rot="10800000">
            <a:off x="10880099" y="6579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32"/>
          <p:cNvSpPr/>
          <p:nvPr/>
        </p:nvSpPr>
        <p:spPr>
          <a:xfrm>
            <a:off x="11775182" y="1687591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32"/>
          <p:cNvSpPr/>
          <p:nvPr/>
        </p:nvSpPr>
        <p:spPr>
          <a:xfrm>
            <a:off x="11775180" y="96621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32"/>
          <p:cNvSpPr/>
          <p:nvPr/>
        </p:nvSpPr>
        <p:spPr>
          <a:xfrm>
            <a:off x="8473309" y="280972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32"/>
          <p:cNvSpPr/>
          <p:nvPr/>
        </p:nvSpPr>
        <p:spPr>
          <a:xfrm>
            <a:off x="1688070" y="4424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32"/>
          <p:cNvSpPr/>
          <p:nvPr/>
        </p:nvSpPr>
        <p:spPr>
          <a:xfrm>
            <a:off x="10581735" y="2307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32"/>
          <p:cNvSpPr/>
          <p:nvPr/>
        </p:nvSpPr>
        <p:spPr>
          <a:xfrm>
            <a:off x="359903" y="1141751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32"/>
          <p:cNvSpPr/>
          <p:nvPr/>
        </p:nvSpPr>
        <p:spPr>
          <a:xfrm>
            <a:off x="4848774" y="2010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32"/>
          <p:cNvSpPr/>
          <p:nvPr/>
        </p:nvSpPr>
        <p:spPr>
          <a:xfrm>
            <a:off x="7839802" y="990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32"/>
          <p:cNvSpPr/>
          <p:nvPr/>
        </p:nvSpPr>
        <p:spPr>
          <a:xfrm>
            <a:off x="2969382" y="650990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1" name="Google Shape;1001;p32"/>
          <p:cNvSpPr/>
          <p:nvPr/>
        </p:nvSpPr>
        <p:spPr>
          <a:xfrm>
            <a:off x="654763" y="182627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2" name="Google Shape;1002;p32"/>
          <p:cNvSpPr/>
          <p:nvPr/>
        </p:nvSpPr>
        <p:spPr>
          <a:xfrm>
            <a:off x="1059858" y="1457393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3" name="Google Shape;1003;p32"/>
          <p:cNvSpPr/>
          <p:nvPr/>
        </p:nvSpPr>
        <p:spPr>
          <a:xfrm rot="10800000">
            <a:off x="853113" y="6189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4" name="Google Shape;1004;p32"/>
          <p:cNvSpPr/>
          <p:nvPr/>
        </p:nvSpPr>
        <p:spPr>
          <a:xfrm rot="10800000">
            <a:off x="10264183" y="1865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5" name="Google Shape;1005;p32"/>
          <p:cNvSpPr/>
          <p:nvPr/>
        </p:nvSpPr>
        <p:spPr>
          <a:xfrm rot="10800000">
            <a:off x="5518613" y="5485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6" name="Google Shape;1006;p32"/>
          <p:cNvSpPr/>
          <p:nvPr/>
        </p:nvSpPr>
        <p:spPr>
          <a:xfrm>
            <a:off x="4779782" y="61653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7" name="Google Shape;1007;p32"/>
          <p:cNvSpPr/>
          <p:nvPr/>
        </p:nvSpPr>
        <p:spPr>
          <a:xfrm rot="10800000">
            <a:off x="3159404" y="65806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8" name="Google Shape;1008;p32"/>
          <p:cNvSpPr/>
          <p:nvPr/>
        </p:nvSpPr>
        <p:spPr>
          <a:xfrm rot="10800000">
            <a:off x="11761581" y="70973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9" name="Google Shape;1009;p32"/>
          <p:cNvSpPr/>
          <p:nvPr/>
        </p:nvSpPr>
        <p:spPr>
          <a:xfrm rot="10800000">
            <a:off x="10110551" y="65258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0" name="Google Shape;1010;p32"/>
          <p:cNvSpPr/>
          <p:nvPr/>
        </p:nvSpPr>
        <p:spPr>
          <a:xfrm rot="10800000">
            <a:off x="649405" y="62098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1" name="Google Shape;1011;p32"/>
          <p:cNvSpPr/>
          <p:nvPr/>
        </p:nvSpPr>
        <p:spPr>
          <a:xfrm rot="10800000">
            <a:off x="7355605" y="6148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2" name="Google Shape;1012;p32"/>
          <p:cNvSpPr/>
          <p:nvPr/>
        </p:nvSpPr>
        <p:spPr>
          <a:xfrm rot="10800000">
            <a:off x="10266238" y="5796156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3" name="Google Shape;1013;p32"/>
          <p:cNvSpPr/>
          <p:nvPr/>
        </p:nvSpPr>
        <p:spPr>
          <a:xfrm>
            <a:off x="1773650" y="66559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4" name="Google Shape;1014;p32"/>
          <p:cNvSpPr/>
          <p:nvPr/>
        </p:nvSpPr>
        <p:spPr>
          <a:xfrm>
            <a:off x="11694183" y="65901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5" name="Google Shape;1015;p32"/>
          <p:cNvSpPr/>
          <p:nvPr/>
        </p:nvSpPr>
        <p:spPr>
          <a:xfrm>
            <a:off x="328504" y="48608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6" name="Google Shape;1016;p32"/>
          <p:cNvSpPr/>
          <p:nvPr/>
        </p:nvSpPr>
        <p:spPr>
          <a:xfrm rot="10800000">
            <a:off x="122997" y="502233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7" name="Google Shape;1017;p32"/>
          <p:cNvSpPr/>
          <p:nvPr/>
        </p:nvSpPr>
        <p:spPr>
          <a:xfrm rot="10800000">
            <a:off x="244398" y="4056185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8" name="Google Shape;1018;p32"/>
          <p:cNvSpPr/>
          <p:nvPr/>
        </p:nvSpPr>
        <p:spPr>
          <a:xfrm rot="10800000">
            <a:off x="627751" y="5935136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9" name="Google Shape;1019;p32"/>
          <p:cNvSpPr/>
          <p:nvPr/>
        </p:nvSpPr>
        <p:spPr>
          <a:xfrm rot="10800000">
            <a:off x="387417" y="27811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32"/>
          <p:cNvSpPr/>
          <p:nvPr/>
        </p:nvSpPr>
        <p:spPr>
          <a:xfrm rot="10800000">
            <a:off x="537744" y="52056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32"/>
          <p:cNvSpPr/>
          <p:nvPr/>
        </p:nvSpPr>
        <p:spPr>
          <a:xfrm rot="10800000">
            <a:off x="217271" y="5528572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32"/>
          <p:cNvSpPr/>
          <p:nvPr/>
        </p:nvSpPr>
        <p:spPr>
          <a:xfrm>
            <a:off x="359898" y="64074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32"/>
          <p:cNvSpPr/>
          <p:nvPr/>
        </p:nvSpPr>
        <p:spPr>
          <a:xfrm>
            <a:off x="234580" y="22536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32"/>
          <p:cNvSpPr/>
          <p:nvPr/>
        </p:nvSpPr>
        <p:spPr>
          <a:xfrm>
            <a:off x="114447" y="32202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32"/>
          <p:cNvSpPr/>
          <p:nvPr/>
        </p:nvSpPr>
        <p:spPr>
          <a:xfrm>
            <a:off x="400630" y="50415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32"/>
          <p:cNvSpPr/>
          <p:nvPr/>
        </p:nvSpPr>
        <p:spPr>
          <a:xfrm>
            <a:off x="579847" y="16174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6388302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p33"/>
          <p:cNvSpPr/>
          <p:nvPr/>
        </p:nvSpPr>
        <p:spPr>
          <a:xfrm>
            <a:off x="11332677" y="459518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33"/>
          <p:cNvSpPr/>
          <p:nvPr/>
        </p:nvSpPr>
        <p:spPr>
          <a:xfrm>
            <a:off x="166086" y="2241736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33"/>
          <p:cNvSpPr/>
          <p:nvPr/>
        </p:nvSpPr>
        <p:spPr>
          <a:xfrm>
            <a:off x="6989067" y="7349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33"/>
          <p:cNvSpPr/>
          <p:nvPr/>
        </p:nvSpPr>
        <p:spPr>
          <a:xfrm>
            <a:off x="2646554" y="40710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33"/>
          <p:cNvSpPr/>
          <p:nvPr/>
        </p:nvSpPr>
        <p:spPr>
          <a:xfrm>
            <a:off x="1523790" y="2206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33"/>
          <p:cNvSpPr/>
          <p:nvPr/>
        </p:nvSpPr>
        <p:spPr>
          <a:xfrm rot="10800000">
            <a:off x="335776" y="5005570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33"/>
          <p:cNvSpPr/>
          <p:nvPr/>
        </p:nvSpPr>
        <p:spPr>
          <a:xfrm rot="10800000">
            <a:off x="421500" y="58001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5" name="Google Shape;1035;p33"/>
          <p:cNvSpPr/>
          <p:nvPr/>
        </p:nvSpPr>
        <p:spPr>
          <a:xfrm rot="10800000">
            <a:off x="11631937" y="745935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6" name="Google Shape;1036;p33"/>
          <p:cNvSpPr/>
          <p:nvPr/>
        </p:nvSpPr>
        <p:spPr>
          <a:xfrm rot="10800000">
            <a:off x="8377267" y="28641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7" name="Google Shape;1037;p33"/>
          <p:cNvSpPr/>
          <p:nvPr/>
        </p:nvSpPr>
        <p:spPr>
          <a:xfrm rot="10800000">
            <a:off x="5498378" y="275190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8" name="Google Shape;1038;p33"/>
          <p:cNvSpPr/>
          <p:nvPr/>
        </p:nvSpPr>
        <p:spPr>
          <a:xfrm rot="10800000">
            <a:off x="3689913" y="6360975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9" name="Google Shape;1039;p33"/>
          <p:cNvSpPr/>
          <p:nvPr/>
        </p:nvSpPr>
        <p:spPr>
          <a:xfrm rot="10800000">
            <a:off x="10495008" y="6310303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0" name="Google Shape;1040;p33"/>
          <p:cNvSpPr/>
          <p:nvPr/>
        </p:nvSpPr>
        <p:spPr>
          <a:xfrm rot="10800000">
            <a:off x="11248571" y="3790537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1" name="Google Shape;1041;p33"/>
          <p:cNvSpPr/>
          <p:nvPr/>
        </p:nvSpPr>
        <p:spPr>
          <a:xfrm rot="10800000">
            <a:off x="1410143" y="64968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2" name="Google Shape;1042;p33"/>
          <p:cNvSpPr/>
          <p:nvPr/>
        </p:nvSpPr>
        <p:spPr>
          <a:xfrm rot="10800000">
            <a:off x="11631925" y="5669490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3" name="Google Shape;1043;p33"/>
          <p:cNvSpPr/>
          <p:nvPr/>
        </p:nvSpPr>
        <p:spPr>
          <a:xfrm rot="10800000">
            <a:off x="11391591" y="2515529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4" name="Google Shape;1044;p33"/>
          <p:cNvSpPr/>
          <p:nvPr/>
        </p:nvSpPr>
        <p:spPr>
          <a:xfrm rot="10800000">
            <a:off x="715745" y="46215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5" name="Google Shape;1045;p33"/>
          <p:cNvSpPr/>
          <p:nvPr/>
        </p:nvSpPr>
        <p:spPr>
          <a:xfrm rot="10800000">
            <a:off x="7334304" y="6467086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6" name="Google Shape;1046;p33"/>
          <p:cNvSpPr/>
          <p:nvPr/>
        </p:nvSpPr>
        <p:spPr>
          <a:xfrm rot="10800000">
            <a:off x="4152077" y="66285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7" name="Google Shape;1047;p33"/>
          <p:cNvSpPr/>
          <p:nvPr/>
        </p:nvSpPr>
        <p:spPr>
          <a:xfrm rot="10800000">
            <a:off x="9115467" y="606937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8" name="Google Shape;1048;p33"/>
          <p:cNvSpPr/>
          <p:nvPr/>
        </p:nvSpPr>
        <p:spPr>
          <a:xfrm rot="10800000">
            <a:off x="115100" y="42659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9" name="Google Shape;1049;p33"/>
          <p:cNvSpPr/>
          <p:nvPr/>
        </p:nvSpPr>
        <p:spPr>
          <a:xfrm rot="10800000">
            <a:off x="11541916" y="49400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0" name="Google Shape;1050;p33"/>
          <p:cNvSpPr/>
          <p:nvPr/>
        </p:nvSpPr>
        <p:spPr>
          <a:xfrm rot="10800000">
            <a:off x="4320483" y="5559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1" name="Google Shape;1051;p33"/>
          <p:cNvSpPr/>
          <p:nvPr/>
        </p:nvSpPr>
        <p:spPr>
          <a:xfrm rot="10800000">
            <a:off x="11221444" y="526292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2" name="Google Shape;1052;p33"/>
          <p:cNvSpPr/>
          <p:nvPr/>
        </p:nvSpPr>
        <p:spPr>
          <a:xfrm rot="10800000">
            <a:off x="9264177" y="65134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3" name="Google Shape;1053;p33"/>
          <p:cNvSpPr/>
          <p:nvPr/>
        </p:nvSpPr>
        <p:spPr>
          <a:xfrm>
            <a:off x="11364071" y="61417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4" name="Google Shape;1054;p33"/>
          <p:cNvSpPr/>
          <p:nvPr/>
        </p:nvSpPr>
        <p:spPr>
          <a:xfrm>
            <a:off x="11238753" y="198795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5" name="Google Shape;1055;p33"/>
          <p:cNvSpPr/>
          <p:nvPr/>
        </p:nvSpPr>
        <p:spPr>
          <a:xfrm>
            <a:off x="1953001" y="65758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6" name="Google Shape;1056;p33"/>
          <p:cNvSpPr/>
          <p:nvPr/>
        </p:nvSpPr>
        <p:spPr>
          <a:xfrm>
            <a:off x="11118621" y="2954632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7" name="Google Shape;1057;p33"/>
          <p:cNvSpPr/>
          <p:nvPr/>
        </p:nvSpPr>
        <p:spPr>
          <a:xfrm>
            <a:off x="715521" y="2739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8" name="Google Shape;1058;p33"/>
          <p:cNvSpPr/>
          <p:nvPr/>
        </p:nvSpPr>
        <p:spPr>
          <a:xfrm>
            <a:off x="196290" y="32223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9" name="Google Shape;1059;p33"/>
          <p:cNvSpPr/>
          <p:nvPr/>
        </p:nvSpPr>
        <p:spPr>
          <a:xfrm>
            <a:off x="651618" y="392214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0" name="Google Shape;1060;p33"/>
          <p:cNvSpPr/>
          <p:nvPr/>
        </p:nvSpPr>
        <p:spPr>
          <a:xfrm>
            <a:off x="11404804" y="477590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1" name="Google Shape;1061;p33"/>
          <p:cNvSpPr/>
          <p:nvPr/>
        </p:nvSpPr>
        <p:spPr>
          <a:xfrm>
            <a:off x="6698571" y="62121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2" name="Google Shape;1062;p33"/>
          <p:cNvSpPr/>
          <p:nvPr/>
        </p:nvSpPr>
        <p:spPr>
          <a:xfrm>
            <a:off x="10201534" y="12046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3" name="Google Shape;1063;p33"/>
          <p:cNvSpPr/>
          <p:nvPr/>
        </p:nvSpPr>
        <p:spPr>
          <a:xfrm>
            <a:off x="11584021" y="135179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4" name="Google Shape;1064;p33"/>
          <p:cNvSpPr/>
          <p:nvPr/>
        </p:nvSpPr>
        <p:spPr>
          <a:xfrm>
            <a:off x="336387" y="1317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8393036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81973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0362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8217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2020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3515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5388620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116605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0" name="Google Shape;10;p2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" name="Google Shape;36;p2"/>
          <p:cNvSpPr txBox="1">
            <a:spLocks noGrp="1"/>
          </p:cNvSpPr>
          <p:nvPr>
            <p:ph type="subTitle" idx="1"/>
          </p:nvPr>
        </p:nvSpPr>
        <p:spPr>
          <a:xfrm>
            <a:off x="3295767" y="4876300"/>
            <a:ext cx="60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7" name="Google Shape;37;p2"/>
          <p:cNvSpPr txBox="1">
            <a:spLocks noGrp="1"/>
          </p:cNvSpPr>
          <p:nvPr>
            <p:ph type="ctrTitle"/>
          </p:nvPr>
        </p:nvSpPr>
        <p:spPr>
          <a:xfrm>
            <a:off x="3295933" y="3984217"/>
            <a:ext cx="6090000" cy="6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29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8" name="Google Shape;38;p2"/>
          <p:cNvSpPr txBox="1">
            <a:spLocks noGrp="1"/>
          </p:cNvSpPr>
          <p:nvPr>
            <p:ph type="ctrTitle" idx="2"/>
          </p:nvPr>
        </p:nvSpPr>
        <p:spPr>
          <a:xfrm>
            <a:off x="3295933" y="1384067"/>
            <a:ext cx="6090000" cy="248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 b="1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430712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6022232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243500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366531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8682123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7866884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1224169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0328331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0322854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15655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2010152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2"/>
        </a:solidFill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oogle Shape;40;p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41" name="Google Shape;41;p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1326852" y="576450"/>
              <a:ext cx="7375789" cy="3990588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" name="Google Shape;68;p3"/>
          <p:cNvSpPr txBox="1">
            <a:spLocks noGrp="1"/>
          </p:cNvSpPr>
          <p:nvPr>
            <p:ph type="title"/>
          </p:nvPr>
        </p:nvSpPr>
        <p:spPr>
          <a:xfrm>
            <a:off x="3434117" y="3344684"/>
            <a:ext cx="5813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066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9" name="Google Shape;69;p3"/>
          <p:cNvSpPr txBox="1">
            <a:spLocks noGrp="1"/>
          </p:cNvSpPr>
          <p:nvPr>
            <p:ph type="title" idx="2" hasCustomPrompt="1"/>
          </p:nvPr>
        </p:nvSpPr>
        <p:spPr>
          <a:xfrm>
            <a:off x="4240333" y="1460884"/>
            <a:ext cx="4201200" cy="22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0" name="Google Shape;70;p3"/>
          <p:cNvSpPr txBox="1">
            <a:spLocks noGrp="1"/>
          </p:cNvSpPr>
          <p:nvPr>
            <p:ph type="subTitle" idx="1"/>
          </p:nvPr>
        </p:nvSpPr>
        <p:spPr>
          <a:xfrm>
            <a:off x="3434117" y="4754717"/>
            <a:ext cx="58136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9600216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69927693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89079349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23163902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023334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7384695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5748984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5607399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9734978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1008122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6750189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userDrawn="1">
  <p:cSld name="Title and body">
    <p:bg>
      <p:bgPr>
        <a:solidFill>
          <a:schemeClr val="accent2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4"/>
          <p:cNvGrpSpPr/>
          <p:nvPr/>
        </p:nvGrpSpPr>
        <p:grpSpPr>
          <a:xfrm>
            <a:off x="314300" y="-1"/>
            <a:ext cx="11563200" cy="6758609"/>
            <a:chOff x="235725" y="229350"/>
            <a:chExt cx="8672400" cy="4684800"/>
          </a:xfrm>
        </p:grpSpPr>
        <p:sp>
          <p:nvSpPr>
            <p:cNvPr id="73" name="Google Shape;73;p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60748476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7654019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1119552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4870536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3850787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5490719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0668810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9286797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1522980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5F562A-2662-4C64-8AD5-538C1429993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C4388FE-A6ED-BE3E-A7CD-C84557A61CC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A95195-B9C6-83E9-AE76-DEBFF1F1F08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A742F88-70F6-8800-4A66-8485816051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4E3AB0-2EC5-9E07-31ED-C8C4DE6D75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8603873"/>
      </p:ext>
    </p:extLst>
  </p:cSld>
  <p:clrMapOvr>
    <a:masterClrMapping/>
  </p:clrMapOvr>
  <p:transition spd="slow">
    <p:wipe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D76BE3-7B01-2D09-0D19-436C85651E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B8A866-2A4D-5337-CAD3-C6043AC491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928B7F6-7E1C-4A38-E699-B2DB5DC0D8C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044F7BD-841D-846E-341E-A7D9277ECD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8DEEE4B-0AE5-7B57-817E-C6EA41814C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5540296"/>
      </p:ext>
    </p:extLst>
  </p:cSld>
  <p:clrMapOvr>
    <a:masterClrMapping/>
  </p:clrMapOvr>
  <p:transition spd="slow">
    <p:wip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userDrawn="1">
  <p:cSld name="Title and two columns">
    <p:bg>
      <p:bgPr>
        <a:solidFill>
          <a:schemeClr val="accent2"/>
        </a:solidFill>
        <a:effectLst/>
      </p:bgPr>
    </p:bg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;p1">
            <a:extLst>
              <a:ext uri="{FF2B5EF4-FFF2-40B4-BE49-F238E27FC236}">
                <a16:creationId xmlns:a16="http://schemas.microsoft.com/office/drawing/2014/main" id="{2E13DD45-8EC4-D0A9-EEDA-359E27A7AB8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9pPr>
          </a:lstStyle>
          <a:p>
            <a:endParaRPr/>
          </a:p>
        </p:txBody>
      </p:sp>
      <p:sp>
        <p:nvSpPr>
          <p:cNvPr id="3" name="Google Shape;7;p1">
            <a:extLst>
              <a:ext uri="{FF2B5EF4-FFF2-40B4-BE49-F238E27FC236}">
                <a16:creationId xmlns:a16="http://schemas.microsoft.com/office/drawing/2014/main" id="{30E7E250-8A4B-18E4-7733-B4D5EB0FD5D6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960000" y="1649440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9pPr>
          </a:lstStyle>
          <a:p>
            <a:endParaRPr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6FE4986C-8636-1A95-F6CF-7ED714D4ED7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091" t="29953" r="17860" b="4322"/>
          <a:stretch/>
        </p:blipFill>
        <p:spPr>
          <a:xfrm>
            <a:off x="-132080" y="0"/>
            <a:ext cx="12425680" cy="68580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081366BB-CCF7-1AA3-6E4E-AA69EACF92C8}"/>
              </a:ext>
            </a:extLst>
          </p:cNvPr>
          <p:cNvSpPr/>
          <p:nvPr userDrawn="1"/>
        </p:nvSpPr>
        <p:spPr>
          <a:xfrm>
            <a:off x="304800" y="190500"/>
            <a:ext cx="11582400" cy="652561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21427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2F817D-D220-DB0D-DDDA-4CA82F0567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C41E708-7011-BE3F-FBBC-5400905C992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ABA2D38-393A-C001-677C-A9F85FDAA5B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816ABEA-CFE0-7D7C-ACD9-70785C33EB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26BBAA-2FB7-F831-14BA-F5DC6C1B7C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213960"/>
      </p:ext>
    </p:extLst>
  </p:cSld>
  <p:clrMapOvr>
    <a:masterClrMapping/>
  </p:clrMapOvr>
  <p:transition spd="slow">
    <p:wip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FB6B55-9EC1-B3AA-8F7F-77DC40EBC6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B4D1DCF-C15B-37D0-6887-1B574FF3C3F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E45928B-1C0D-12E5-8697-2F66803681E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587D97C-2F38-948A-5C1C-94875AE1FE8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48883-5627-FC00-EF01-E555D125AA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3C16EB2-54BB-0BB6-F11F-AF5320F247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1154732"/>
      </p:ext>
    </p:extLst>
  </p:cSld>
  <p:clrMapOvr>
    <a:masterClrMapping/>
  </p:clrMapOvr>
  <p:transition spd="slow">
    <p:wipe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63A2E8A-1F33-4BC9-B36A-8055ED2BE8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55F7B9C-2700-371C-A279-8D7E186EBD5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1058C3E-8A95-C79C-62D1-C5EA9881301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B0A5C3F-BD54-32D3-BC8F-F983104E5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D2CEB576-1869-54EE-2205-9DDD24D64A5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301157A-F558-2B59-41EC-C61081819CB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29A1C07-340E-C679-D714-6078A21451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A24F4983-8A76-E97E-70FF-8D5BC4C764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9106644"/>
      </p:ext>
    </p:extLst>
  </p:cSld>
  <p:clrMapOvr>
    <a:masterClrMapping/>
  </p:clrMapOvr>
  <p:transition spd="slow">
    <p:wipe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145749-6281-84E6-261C-A59E0EB4AA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0703BAB-10B6-FB83-8A51-9AE25F565F2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6754B35-5957-57DD-4BA1-CAEA0DCA75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481ED9A-BD95-A5A3-0FF2-92E56FBFDB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1343249"/>
      </p:ext>
    </p:extLst>
  </p:cSld>
  <p:clrMapOvr>
    <a:masterClrMapping/>
  </p:clrMapOvr>
  <p:transition spd="slow">
    <p:wipe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EA75DFD-9C1E-55D2-DBB4-74DFD05A633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F45A8F2-ABCE-3987-30E0-93B48C1C68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507FB22-AA6C-582C-18F2-E51A6CE299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2026713"/>
      </p:ext>
    </p:extLst>
  </p:cSld>
  <p:clrMapOvr>
    <a:masterClrMapping/>
  </p:clrMapOvr>
  <p:transition spd="slow">
    <p:wipe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169EA4-E694-15C2-CA64-F8A5D74C4B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D538B2-C674-08B6-B045-4EAEED530D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4639F49-50C1-9BA9-0461-73AC6D0DFCD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85F7335-B04E-E528-ADC5-73AFF6D91C1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5877AC7-69A0-CB72-FDFF-9142302ED1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83A2990-B979-8FED-B551-18FEDBBF50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2197246"/>
      </p:ext>
    </p:extLst>
  </p:cSld>
  <p:clrMapOvr>
    <a:masterClrMapping/>
  </p:clrMapOvr>
  <p:transition spd="slow">
    <p:wipe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FCE07E-D506-6B06-58F8-C33F4007B8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A825E13-E610-426F-E11A-782BE7CE235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993C509-BA87-F395-00D1-D0BD79510F3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58FDC4A-7C7E-9A9E-C5A2-28B395C2D7A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6DBA1CD-BF86-E64B-AE00-6664F779DA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859D4DB-B795-19E6-7113-7FD5CFC48B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9041687"/>
      </p:ext>
    </p:extLst>
  </p:cSld>
  <p:clrMapOvr>
    <a:masterClrMapping/>
  </p:clrMapOvr>
  <p:transition spd="slow">
    <p:wipe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709478-1EAF-F2D9-E892-DD03C737D9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5544032-D8F4-F498-49F3-857E631A0E6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EAC246B-799F-B346-7E6A-87A423A86D8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3F3B8C8-514C-1B43-692A-0F717E59DA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8EB416-D94E-B777-3CA2-31888989CE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0806697"/>
      </p:ext>
    </p:extLst>
  </p:cSld>
  <p:clrMapOvr>
    <a:masterClrMapping/>
  </p:clrMapOvr>
  <p:transition spd="slow">
    <p:wipe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B0B3C156-B75B-7328-EFDC-A8E3547F1C7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6512704-6335-0414-AF56-A8EFB01F42B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99200A9-72F6-ECB1-7D17-670A961A2B5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2B40EB5-B3E9-168D-CFDB-674CAFA3A9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4B2B769-11F8-14ED-8A3B-CD1BC403E5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2267069"/>
      </p:ext>
    </p:extLst>
  </p:cSld>
  <p:clrMapOvr>
    <a:masterClrMapping/>
  </p:clrMapOvr>
  <p:transition spd="slow">
    <p:wipe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2026/2/5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46238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userDrawn="1">
  <p:cSld name="Title only">
    <p:bg>
      <p:bgPr>
        <a:solidFill>
          <a:schemeClr val="accent2"/>
        </a:solidFill>
        <a:effectLst/>
      </p:bgPr>
    </p:bg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;p1">
            <a:extLst>
              <a:ext uri="{FF2B5EF4-FFF2-40B4-BE49-F238E27FC236}">
                <a16:creationId xmlns:a16="http://schemas.microsoft.com/office/drawing/2014/main" id="{29A916A8-7AEB-214B-92F2-0542611C707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9pPr>
          </a:lstStyle>
          <a:p>
            <a:endParaRPr/>
          </a:p>
        </p:txBody>
      </p:sp>
      <p:sp>
        <p:nvSpPr>
          <p:cNvPr id="3" name="Google Shape;7;p1">
            <a:extLst>
              <a:ext uri="{FF2B5EF4-FFF2-40B4-BE49-F238E27FC236}">
                <a16:creationId xmlns:a16="http://schemas.microsoft.com/office/drawing/2014/main" id="{18E82992-2DC3-27C0-EB20-A7E0165D9D48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960000" y="1649440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9pPr>
          </a:lstStyle>
          <a:p>
            <a:endParaRPr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955DFE22-7530-7478-6895-3095A697AD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091" t="29953" r="17860" b="4322"/>
          <a:stretch/>
        </p:blipFill>
        <p:spPr>
          <a:xfrm>
            <a:off x="-132080" y="0"/>
            <a:ext cx="12425680" cy="68580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CB95A14D-676B-66C4-88DD-B7763C0401F7}"/>
              </a:ext>
            </a:extLst>
          </p:cNvPr>
          <p:cNvSpPr/>
          <p:nvPr userDrawn="1"/>
        </p:nvSpPr>
        <p:spPr>
          <a:xfrm>
            <a:off x="304800" y="190500"/>
            <a:ext cx="11582400" cy="652561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187640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2026/2/5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1669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2026/2/5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7587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2026/2/5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66852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2026/2/5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9649572" y="6356233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00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1463263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2026/2/5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5351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2026/2/5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2230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2026/2/5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61853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2026/2/5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6760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2026/2/5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8934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2026/2/5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10780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userDrawn="1">
  <p:cSld name="One column text">
    <p:bg>
      <p:bgPr>
        <a:solidFill>
          <a:schemeClr val="accent2"/>
        </a:solid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;p1">
            <a:extLst>
              <a:ext uri="{FF2B5EF4-FFF2-40B4-BE49-F238E27FC236}">
                <a16:creationId xmlns:a16="http://schemas.microsoft.com/office/drawing/2014/main" id="{78B3F7C6-4751-6BC0-A529-007B14188E5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9pPr>
          </a:lstStyle>
          <a:p>
            <a:endParaRPr/>
          </a:p>
        </p:txBody>
      </p:sp>
      <p:sp>
        <p:nvSpPr>
          <p:cNvPr id="3" name="Google Shape;7;p1">
            <a:extLst>
              <a:ext uri="{FF2B5EF4-FFF2-40B4-BE49-F238E27FC236}">
                <a16:creationId xmlns:a16="http://schemas.microsoft.com/office/drawing/2014/main" id="{1D1CE09C-4601-4829-C96A-5C546858D307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960000" y="1649440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9pPr>
          </a:lstStyle>
          <a:p>
            <a:endParaRPr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32645AE1-9B68-EDAB-C0C8-D04EA4DB8F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091" t="29953" r="17860" b="4322"/>
          <a:stretch/>
        </p:blipFill>
        <p:spPr>
          <a:xfrm>
            <a:off x="-132080" y="0"/>
            <a:ext cx="12425680" cy="68580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7A511071-27AC-2C27-4A3A-75D27EB96A28}"/>
              </a:ext>
            </a:extLst>
          </p:cNvPr>
          <p:cNvSpPr/>
          <p:nvPr userDrawn="1"/>
        </p:nvSpPr>
        <p:spPr>
          <a:xfrm>
            <a:off x="304800" y="190500"/>
            <a:ext cx="11582400" cy="652561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41423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6E84A0-DD8F-4AB8-319E-436FC8E0101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FD3BCB-1AA3-AF67-7DBA-C4AF47E7197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0701A80-DB4E-F0E2-A88C-CE82DFD751E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B3315C3-7609-5C6C-18CA-3B457EBF27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7262C7C-2322-7031-1A3F-9C4E8ACC40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89251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384C2E-0099-3C45-5463-C5D87797E2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4ADF690-6BCA-311C-E7A6-B535D494AA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3ADBD20-65AE-3B0F-354D-76382A01B21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57A40BF-3615-C8AD-D5EA-946BDEEB9A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00EF0D9-C496-2077-C818-C45C0EDE65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39050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665E7F4-A80F-9B3E-B7CE-2F6FB72318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A032AA0-5D4B-15F6-92AB-FA26B49D752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8027C6D-816F-E017-0A5D-326494EBA28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D4FDC71-890C-0451-DBC9-722818971E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88DF984-049B-9A1B-C550-374C07C97E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977535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F97DAA-AE92-0101-8222-DE54736548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9781EE8-5BB8-D086-D425-CD1B4C7B591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CADEFF4-DBC7-D428-637C-0A3B4A9AAB0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C1C553F-E2A1-C2DF-7759-4959BB2404F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F851767-FB5A-5EF8-5033-0B56BABB42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4F018BF-8510-C7D3-1285-E97C92E4AD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940050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AFA9C8-F6CD-1657-0614-04122E792E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5785B3C-AAB5-7906-509B-81FE707D1C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3C7B9AD-8C3E-49B0-0221-429ACAF0D53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E306EAD-A9E3-9ECA-9FE6-795DB0FC9A3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2952505-EB04-8184-D394-F220C47A3C6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6EC4574-E0AD-20AB-1E9C-8826873928F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D050A28-A5FF-2A28-80AB-6E250EB211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EF2DB04-1B30-15F4-FCBA-AD33FEEA56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5602261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D366E5-1705-B0A9-07CD-3DBE17DC5C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4AC313C-5CF1-8681-D6D6-B01216EE42C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8663F38-8ABF-82E4-702B-A2D9E0379B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C1002FF-482A-2703-DBB4-077D650128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614443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B99A197-F439-95D4-C41F-E4255E4E679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696E43D-2966-08C3-DE7A-725779F7B5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0E951DB-0207-E5AB-1801-AFCAB0C540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645030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C3E382-3426-EAAF-9E36-7FCD802F98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6A130AA-5290-471E-E153-2443829403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A9F3CFC-7A0B-9699-5FC9-737D90AB63A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FBA9168-0736-AB3D-1059-0FB62BD285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BB20E00-A615-768D-65AC-46A5A24DB2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F87123A-91CF-8181-E12D-C76AFC8D45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702254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C7282A0-C5D9-F4A0-F8D7-0765AA532F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B620EB2-B6F5-DD4C-6F29-710469D9634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96B6B93-E1F6-96AD-91F4-2965A8CA7AD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546C65A-1EA9-DC09-7B4B-E9FC9FF156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30E85D9-7FF3-0536-48B6-98BB740B34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5686E0E-97A1-DA39-FE16-12DC7A73BA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443416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A7B182F-7724-567E-B861-6B645DE918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D0E1C2C-ADF0-916D-B73F-ABE62193223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615AA8B-3D1C-17F5-B6BE-5F2C72A942A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2/5/2026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D37B9C4-DE2C-04CB-84A6-955308EAFE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4A656DF-AE4F-5351-10D3-517416A3FF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482128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13" Type="http://schemas.openxmlformats.org/officeDocument/2006/relationships/slideLayout" Target="../slideLayouts/slideLayout16.xml"/><Relationship Id="rId1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6.xml"/><Relationship Id="rId21" Type="http://schemas.openxmlformats.org/officeDocument/2006/relationships/slideLayout" Target="../slideLayouts/slideLayout24.xml"/><Relationship Id="rId7" Type="http://schemas.openxmlformats.org/officeDocument/2006/relationships/slideLayout" Target="../slideLayouts/slideLayout10.xml"/><Relationship Id="rId12" Type="http://schemas.openxmlformats.org/officeDocument/2006/relationships/slideLayout" Target="../slideLayouts/slideLayout15.xml"/><Relationship Id="rId17" Type="http://schemas.openxmlformats.org/officeDocument/2006/relationships/slideLayout" Target="../slideLayouts/slideLayout20.xml"/><Relationship Id="rId25" Type="http://schemas.openxmlformats.org/officeDocument/2006/relationships/image" Target="../media/image2.svg"/><Relationship Id="rId2" Type="http://schemas.openxmlformats.org/officeDocument/2006/relationships/slideLayout" Target="../slideLayouts/slideLayout5.xml"/><Relationship Id="rId16" Type="http://schemas.openxmlformats.org/officeDocument/2006/relationships/slideLayout" Target="../slideLayouts/slideLayout19.xml"/><Relationship Id="rId20" Type="http://schemas.openxmlformats.org/officeDocument/2006/relationships/slideLayout" Target="../slideLayouts/slideLayout23.xml"/><Relationship Id="rId1" Type="http://schemas.openxmlformats.org/officeDocument/2006/relationships/slideLayout" Target="../slideLayouts/slideLayout4.xml"/><Relationship Id="rId6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4.xml"/><Relationship Id="rId24" Type="http://schemas.openxmlformats.org/officeDocument/2006/relationships/image" Target="../media/image1.png"/><Relationship Id="rId5" Type="http://schemas.openxmlformats.org/officeDocument/2006/relationships/slideLayout" Target="../slideLayouts/slideLayout8.xml"/><Relationship Id="rId15" Type="http://schemas.openxmlformats.org/officeDocument/2006/relationships/slideLayout" Target="../slideLayouts/slideLayout18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13.xml"/><Relationship Id="rId19" Type="http://schemas.openxmlformats.org/officeDocument/2006/relationships/slideLayout" Target="../slideLayouts/slideLayout22.xml"/><Relationship Id="rId4" Type="http://schemas.openxmlformats.org/officeDocument/2006/relationships/slideLayout" Target="../slideLayouts/slideLayout7.xml"/><Relationship Id="rId9" Type="http://schemas.openxmlformats.org/officeDocument/2006/relationships/slideLayout" Target="../slideLayouts/slideLayout12.xml"/><Relationship Id="rId14" Type="http://schemas.openxmlformats.org/officeDocument/2006/relationships/slideLayout" Target="../slideLayouts/slideLayout17.xml"/><Relationship Id="rId22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heme" Target="../theme/theme3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5" Type="http://schemas.openxmlformats.org/officeDocument/2006/relationships/slideLayout" Target="../slideLayouts/slideLayout30.xml"/><Relationship Id="rId4" Type="http://schemas.openxmlformats.org/officeDocument/2006/relationships/slideLayout" Target="../slideLayouts/slideLayout2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35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34.xml"/><Relationship Id="rId1" Type="http://schemas.openxmlformats.org/officeDocument/2006/relationships/slideLayout" Target="../slideLayouts/slideLayout33.xml"/><Relationship Id="rId6" Type="http://schemas.openxmlformats.org/officeDocument/2006/relationships/theme" Target="../theme/theme4.xml"/><Relationship Id="rId5" Type="http://schemas.openxmlformats.org/officeDocument/2006/relationships/slideLayout" Target="../slideLayouts/slideLayout37.xml"/><Relationship Id="rId10" Type="http://schemas.openxmlformats.org/officeDocument/2006/relationships/image" Target="../media/image3.png"/><Relationship Id="rId4" Type="http://schemas.openxmlformats.org/officeDocument/2006/relationships/slideLayout" Target="../slideLayouts/slideLayout36.xml"/><Relationship Id="rId9" Type="http://schemas.openxmlformats.org/officeDocument/2006/relationships/tags" Target="../tags/tag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slideLayout" Target="../slideLayouts/slideLayout50.xml"/><Relationship Id="rId18" Type="http://schemas.openxmlformats.org/officeDocument/2006/relationships/slideLayout" Target="../slideLayouts/slideLayout55.xml"/><Relationship Id="rId26" Type="http://schemas.openxmlformats.org/officeDocument/2006/relationships/slideLayout" Target="../slideLayouts/slideLayout63.xml"/><Relationship Id="rId3" Type="http://schemas.openxmlformats.org/officeDocument/2006/relationships/slideLayout" Target="../slideLayouts/slideLayout40.xml"/><Relationship Id="rId21" Type="http://schemas.openxmlformats.org/officeDocument/2006/relationships/slideLayout" Target="../slideLayouts/slideLayout58.xml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17" Type="http://schemas.openxmlformats.org/officeDocument/2006/relationships/slideLayout" Target="../slideLayouts/slideLayout54.xml"/><Relationship Id="rId25" Type="http://schemas.openxmlformats.org/officeDocument/2006/relationships/slideLayout" Target="../slideLayouts/slideLayout62.xml"/><Relationship Id="rId2" Type="http://schemas.openxmlformats.org/officeDocument/2006/relationships/slideLayout" Target="../slideLayouts/slideLayout39.xml"/><Relationship Id="rId16" Type="http://schemas.openxmlformats.org/officeDocument/2006/relationships/slideLayout" Target="../slideLayouts/slideLayout53.xml"/><Relationship Id="rId20" Type="http://schemas.openxmlformats.org/officeDocument/2006/relationships/slideLayout" Target="../slideLayouts/slideLayout57.xml"/><Relationship Id="rId29" Type="http://schemas.openxmlformats.org/officeDocument/2006/relationships/slideLayout" Target="../slideLayouts/slideLayout66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24" Type="http://schemas.openxmlformats.org/officeDocument/2006/relationships/slideLayout" Target="../slideLayouts/slideLayout61.xml"/><Relationship Id="rId5" Type="http://schemas.openxmlformats.org/officeDocument/2006/relationships/slideLayout" Target="../slideLayouts/slideLayout42.xml"/><Relationship Id="rId15" Type="http://schemas.openxmlformats.org/officeDocument/2006/relationships/slideLayout" Target="../slideLayouts/slideLayout52.xml"/><Relationship Id="rId23" Type="http://schemas.openxmlformats.org/officeDocument/2006/relationships/slideLayout" Target="../slideLayouts/slideLayout60.xml"/><Relationship Id="rId28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47.xml"/><Relationship Id="rId19" Type="http://schemas.openxmlformats.org/officeDocument/2006/relationships/slideLayout" Target="../slideLayouts/slideLayout56.xml"/><Relationship Id="rId31" Type="http://schemas.openxmlformats.org/officeDocument/2006/relationships/theme" Target="../theme/theme5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Relationship Id="rId14" Type="http://schemas.openxmlformats.org/officeDocument/2006/relationships/slideLayout" Target="../slideLayouts/slideLayout51.xml"/><Relationship Id="rId22" Type="http://schemas.openxmlformats.org/officeDocument/2006/relationships/slideLayout" Target="../slideLayouts/slideLayout59.xml"/><Relationship Id="rId27" Type="http://schemas.openxmlformats.org/officeDocument/2006/relationships/slideLayout" Target="../slideLayouts/slideLayout64.xml"/><Relationship Id="rId30" Type="http://schemas.openxmlformats.org/officeDocument/2006/relationships/slideLayout" Target="../slideLayouts/slideLayout6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3" Type="http://schemas.openxmlformats.org/officeDocument/2006/relationships/slideLayout" Target="../slideLayouts/slideLayout70.xml"/><Relationship Id="rId7" Type="http://schemas.openxmlformats.org/officeDocument/2006/relationships/slideLayout" Target="../slideLayouts/slideLayout74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9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77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.xml"/><Relationship Id="rId13" Type="http://schemas.openxmlformats.org/officeDocument/2006/relationships/image" Target="../media/image4.jpeg"/><Relationship Id="rId3" Type="http://schemas.openxmlformats.org/officeDocument/2006/relationships/slideLayout" Target="../slideLayouts/slideLayout81.xml"/><Relationship Id="rId7" Type="http://schemas.openxmlformats.org/officeDocument/2006/relationships/slideLayout" Target="../slideLayouts/slideLayout85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80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1" Type="http://schemas.openxmlformats.org/officeDocument/2006/relationships/slideLayout" Target="../slideLayouts/slideLayout89.xml"/><Relationship Id="rId5" Type="http://schemas.openxmlformats.org/officeDocument/2006/relationships/slideLayout" Target="../slideLayouts/slideLayout83.xml"/><Relationship Id="rId15" Type="http://schemas.openxmlformats.org/officeDocument/2006/relationships/image" Target="../media/image6.png"/><Relationship Id="rId10" Type="http://schemas.openxmlformats.org/officeDocument/2006/relationships/slideLayout" Target="../slideLayouts/slideLayout88.xml"/><Relationship Id="rId4" Type="http://schemas.openxmlformats.org/officeDocument/2006/relationships/slideLayout" Target="../slideLayouts/slideLayout82.xml"/><Relationship Id="rId9" Type="http://schemas.openxmlformats.org/officeDocument/2006/relationships/slideLayout" Target="../slideLayouts/slideLayout87.xml"/><Relationship Id="rId14" Type="http://schemas.openxmlformats.org/officeDocument/2006/relationships/image" Target="../media/image5.jpeg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13" Type="http://schemas.openxmlformats.org/officeDocument/2006/relationships/image" Target="../media/image6.png"/><Relationship Id="rId3" Type="http://schemas.openxmlformats.org/officeDocument/2006/relationships/slideLayout" Target="../slideLayouts/slideLayout92.xml"/><Relationship Id="rId7" Type="http://schemas.openxmlformats.org/officeDocument/2006/relationships/slideLayout" Target="../slideLayouts/slideLayout96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91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99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.xml"/><Relationship Id="rId3" Type="http://schemas.openxmlformats.org/officeDocument/2006/relationships/slideLayout" Target="../slideLayouts/slideLayout103.xml"/><Relationship Id="rId7" Type="http://schemas.openxmlformats.org/officeDocument/2006/relationships/slideLayout" Target="../slideLayouts/slideLayout107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101.xml"/><Relationship Id="rId6" Type="http://schemas.openxmlformats.org/officeDocument/2006/relationships/slideLayout" Target="../slideLayouts/slideLayout106.xml"/><Relationship Id="rId11" Type="http://schemas.openxmlformats.org/officeDocument/2006/relationships/slideLayout" Target="../slideLayouts/slideLayout111.xml"/><Relationship Id="rId5" Type="http://schemas.openxmlformats.org/officeDocument/2006/relationships/slideLayout" Target="../slideLayouts/slideLayout105.xml"/><Relationship Id="rId10" Type="http://schemas.openxmlformats.org/officeDocument/2006/relationships/slideLayout" Target="../slideLayouts/slideLayout110.xml"/><Relationship Id="rId4" Type="http://schemas.openxmlformats.org/officeDocument/2006/relationships/slideLayout" Target="../slideLayouts/slideLayout104.xml"/><Relationship Id="rId9" Type="http://schemas.openxmlformats.org/officeDocument/2006/relationships/slideLayout" Target="../slideLayouts/slideLayout10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986049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8" r:id="rId3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xStyles>
    <p:titleStyle>
      <a:lvl1pPr algn="l" defTabSz="1219170" rtl="0" eaLnBrk="1" latinLnBrk="0" hangingPunct="1">
        <a:lnSpc>
          <a:spcPct val="90000"/>
        </a:lnSpc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04792" indent="-304792" algn="l" defTabSz="121917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3733" kern="1200">
          <a:solidFill>
            <a:schemeClr val="tx1"/>
          </a:solidFill>
          <a:latin typeface="+mn-lt"/>
          <a:ea typeface="+mn-ea"/>
          <a:cs typeface="+mn-cs"/>
        </a:defRPr>
      </a:lvl1pPr>
      <a:lvl2pPr marL="91437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649440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9pPr>
          </a:lstStyle>
          <a:p>
            <a:endParaRPr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FA2E3237-3ED7-8D61-92F3-7A758399809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rcRect l="1091" t="29953" r="17860" b="4322"/>
          <a:stretch/>
        </p:blipFill>
        <p:spPr>
          <a:xfrm>
            <a:off x="-132080" y="0"/>
            <a:ext cx="12425680" cy="6858000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1CF4FFC3-020D-1560-0528-22CCD2FC0D91}"/>
              </a:ext>
            </a:extLst>
          </p:cNvPr>
          <p:cNvSpPr/>
          <p:nvPr userDrawn="1"/>
        </p:nvSpPr>
        <p:spPr>
          <a:xfrm>
            <a:off x="304800" y="190500"/>
            <a:ext cx="11582400" cy="652561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744202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0" r:id="rId1"/>
    <p:sldLayoutId id="2147483671" r:id="rId2"/>
    <p:sldLayoutId id="2147483672" r:id="rId3"/>
    <p:sldLayoutId id="2147483673" r:id="rId4"/>
    <p:sldLayoutId id="2147483674" r:id="rId5"/>
    <p:sldLayoutId id="2147483675" r:id="rId6"/>
    <p:sldLayoutId id="2147483676" r:id="rId7"/>
    <p:sldLayoutId id="2147483677" r:id="rId8"/>
    <p:sldLayoutId id="2147483678" r:id="rId9"/>
    <p:sldLayoutId id="2147483679" r:id="rId10"/>
    <p:sldLayoutId id="2147483680" r:id="rId11"/>
    <p:sldLayoutId id="2147483681" r:id="rId12"/>
    <p:sldLayoutId id="2147483682" r:id="rId13"/>
    <p:sldLayoutId id="2147483683" r:id="rId14"/>
    <p:sldLayoutId id="2147483684" r:id="rId15"/>
    <p:sldLayoutId id="2147483685" r:id="rId16"/>
    <p:sldLayoutId id="2147483686" r:id="rId17"/>
    <p:sldLayoutId id="2147483687" r:id="rId18"/>
    <p:sldLayoutId id="2147483688" r:id="rId19"/>
    <p:sldLayoutId id="2147483689" r:id="rId20"/>
    <p:sldLayoutId id="2147483690" r:id="rId21"/>
    <p:sldLayoutId id="2147483691" r:id="rId22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 Medium"/>
              <a:buChar char="●"/>
              <a:defRPr sz="1800"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157684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23" r:id="rId5"/>
    <p:sldLayoutId id="2147483724" r:id="rId6"/>
    <p:sldLayoutId id="2147483725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E85674D6-3013-A065-4D23-4CDA4FC0139F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3065" y="7229977"/>
            <a:ext cx="1266825" cy="1266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12868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934534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  <p:sldLayoutId id="2147483744" r:id="rId12"/>
    <p:sldLayoutId id="2147483745" r:id="rId13"/>
    <p:sldLayoutId id="2147483746" r:id="rId14"/>
    <p:sldLayoutId id="2147483747" r:id="rId15"/>
    <p:sldLayoutId id="2147483748" r:id="rId16"/>
    <p:sldLayoutId id="2147483749" r:id="rId17"/>
    <p:sldLayoutId id="2147483750" r:id="rId18"/>
    <p:sldLayoutId id="2147483751" r:id="rId19"/>
    <p:sldLayoutId id="2147483752" r:id="rId20"/>
    <p:sldLayoutId id="2147483753" r:id="rId21"/>
    <p:sldLayoutId id="2147483754" r:id="rId22"/>
    <p:sldLayoutId id="2147483755" r:id="rId23"/>
    <p:sldLayoutId id="2147483756" r:id="rId24"/>
    <p:sldLayoutId id="2147483757" r:id="rId25"/>
    <p:sldLayoutId id="2147483758" r:id="rId26"/>
    <p:sldLayoutId id="2147483759" r:id="rId27"/>
    <p:sldLayoutId id="2147483760" r:id="rId28"/>
    <p:sldLayoutId id="2147483761" r:id="rId29"/>
    <p:sldLayoutId id="2147483762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071672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4" r:id="rId1"/>
    <p:sldLayoutId id="2147483765" r:id="rId2"/>
    <p:sldLayoutId id="2147483766" r:id="rId3"/>
    <p:sldLayoutId id="2147483767" r:id="rId4"/>
    <p:sldLayoutId id="2147483768" r:id="rId5"/>
    <p:sldLayoutId id="2147483769" r:id="rId6"/>
    <p:sldLayoutId id="2147483770" r:id="rId7"/>
    <p:sldLayoutId id="2147483771" r:id="rId8"/>
    <p:sldLayoutId id="2147483772" r:id="rId9"/>
    <p:sldLayoutId id="2147483773" r:id="rId10"/>
    <p:sldLayoutId id="2147483774" r:id="rId11"/>
  </p:sldLayoutIdLst>
  <p:transition spd="slow">
    <p:wip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组合 62"/>
          <p:cNvGrpSpPr/>
          <p:nvPr userDrawn="1"/>
        </p:nvGrpSpPr>
        <p:grpSpPr>
          <a:xfrm>
            <a:off x="0" y="1"/>
            <a:ext cx="12192000" cy="6858000"/>
            <a:chOff x="0" y="0"/>
            <a:chExt cx="12192000" cy="6858000"/>
          </a:xfrm>
        </p:grpSpPr>
        <p:pic>
          <p:nvPicPr>
            <p:cNvPr id="64" name="图片 63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0" y="4140223"/>
              <a:ext cx="4733046" cy="2717776"/>
            </a:xfrm>
            <a:prstGeom prst="rect">
              <a:avLst/>
            </a:prstGeom>
          </p:spPr>
        </p:pic>
        <p:pic>
          <p:nvPicPr>
            <p:cNvPr id="65" name="图片 64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0" y="0"/>
              <a:ext cx="4733046" cy="2717776"/>
            </a:xfrm>
            <a:prstGeom prst="rect">
              <a:avLst/>
            </a:prstGeom>
          </p:spPr>
        </p:pic>
        <p:pic>
          <p:nvPicPr>
            <p:cNvPr id="66" name="图片 65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0" y="2717775"/>
              <a:ext cx="4733046" cy="2717776"/>
            </a:xfrm>
            <a:prstGeom prst="rect">
              <a:avLst/>
            </a:prstGeom>
          </p:spPr>
        </p:pic>
        <p:pic>
          <p:nvPicPr>
            <p:cNvPr id="67" name="图片 66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4733046" y="0"/>
              <a:ext cx="4733046" cy="2717776"/>
            </a:xfrm>
            <a:prstGeom prst="rect">
              <a:avLst/>
            </a:prstGeom>
          </p:spPr>
        </p:pic>
        <p:pic>
          <p:nvPicPr>
            <p:cNvPr id="68" name="图片 67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4733046" y="2717775"/>
              <a:ext cx="4733046" cy="2717776"/>
            </a:xfrm>
            <a:prstGeom prst="rect">
              <a:avLst/>
            </a:prstGeom>
          </p:spPr>
        </p:pic>
        <p:pic>
          <p:nvPicPr>
            <p:cNvPr id="69" name="图片 68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 rot="5400000">
              <a:off x="8429781" y="3095780"/>
              <a:ext cx="4733046" cy="2791392"/>
            </a:xfrm>
            <a:prstGeom prst="rect">
              <a:avLst/>
            </a:prstGeom>
          </p:spPr>
        </p:pic>
        <p:pic>
          <p:nvPicPr>
            <p:cNvPr id="70" name="图片 69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2389351" y="4140223"/>
              <a:ext cx="4733046" cy="2717776"/>
            </a:xfrm>
            <a:prstGeom prst="rect">
              <a:avLst/>
            </a:prstGeom>
          </p:spPr>
        </p:pic>
        <p:pic>
          <p:nvPicPr>
            <p:cNvPr id="71" name="图片 70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942025" y="4140224"/>
              <a:ext cx="4733046" cy="2717776"/>
            </a:xfrm>
            <a:prstGeom prst="rect">
              <a:avLst/>
            </a:prstGeom>
          </p:spPr>
        </p:pic>
        <p:pic>
          <p:nvPicPr>
            <p:cNvPr id="72" name="图片 71"/>
            <p:cNvPicPr>
              <a:picLocks noChangeAspect="1"/>
            </p:cNvPicPr>
            <p:nvPr/>
          </p:nvPicPr>
          <p:blipFill rotWithShape="1"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9402592" y="0"/>
              <a:ext cx="2789408" cy="2717776"/>
            </a:xfrm>
            <a:prstGeom prst="rect">
              <a:avLst/>
            </a:prstGeom>
          </p:spPr>
        </p:pic>
      </p:grpSp>
      <p:pic>
        <p:nvPicPr>
          <p:cNvPr id="4" name="Picture 3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D828B035-8429-434E-0F2F-58F99A7E6AFF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53591" y="99357"/>
            <a:ext cx="1752303" cy="17523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9812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6" r:id="rId1"/>
    <p:sldLayoutId id="2147483777" r:id="rId2"/>
    <p:sldLayoutId id="2147483778" r:id="rId3"/>
    <p:sldLayoutId id="2147483779" r:id="rId4"/>
    <p:sldLayoutId id="2147483780" r:id="rId5"/>
    <p:sldLayoutId id="2147483781" r:id="rId6"/>
    <p:sldLayoutId id="2147483782" r:id="rId7"/>
    <p:sldLayoutId id="2147483783" r:id="rId8"/>
    <p:sldLayoutId id="2147483784" r:id="rId9"/>
    <p:sldLayoutId id="2147483785" r:id="rId10"/>
    <p:sldLayoutId id="2147483786" r:id="rId11"/>
  </p:sldLayoutIdLst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BF01F86B-EEC5-D0D6-0319-A0D2619BBCAF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53591" y="99357"/>
            <a:ext cx="1752303" cy="17523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63492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8" r:id="rId1"/>
    <p:sldLayoutId id="2147483789" r:id="rId2"/>
    <p:sldLayoutId id="2147483790" r:id="rId3"/>
    <p:sldLayoutId id="2147483791" r:id="rId4"/>
    <p:sldLayoutId id="2147483792" r:id="rId5"/>
    <p:sldLayoutId id="2147483793" r:id="rId6"/>
    <p:sldLayoutId id="2147483794" r:id="rId7"/>
    <p:sldLayoutId id="2147483795" r:id="rId8"/>
    <p:sldLayoutId id="2147483796" r:id="rId9"/>
    <p:sldLayoutId id="2147483797" r:id="rId10"/>
    <p:sldLayoutId id="214748379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2/5/2026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16122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0" r:id="rId1"/>
    <p:sldLayoutId id="2147483801" r:id="rId2"/>
    <p:sldLayoutId id="2147483802" r:id="rId3"/>
    <p:sldLayoutId id="2147483803" r:id="rId4"/>
    <p:sldLayoutId id="2147483804" r:id="rId5"/>
    <p:sldLayoutId id="2147483805" r:id="rId6"/>
    <p:sldLayoutId id="2147483806" r:id="rId7"/>
    <p:sldLayoutId id="2147483807" r:id="rId8"/>
    <p:sldLayoutId id="2147483808" r:id="rId9"/>
    <p:sldLayoutId id="2147483809" r:id="rId10"/>
    <p:sldLayoutId id="2147483810" r:id="rId11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7.jpg"/><Relationship Id="rId7" Type="http://schemas.openxmlformats.org/officeDocument/2006/relationships/image" Target="../media/image10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9.png"/><Relationship Id="rId5" Type="http://schemas.microsoft.com/office/2007/relationships/hdphoto" Target="../media/hdphoto1.wdp"/><Relationship Id="rId4" Type="http://schemas.openxmlformats.org/officeDocument/2006/relationships/image" Target="../media/image8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3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38.png"/><Relationship Id="rId5" Type="http://schemas.openxmlformats.org/officeDocument/2006/relationships/image" Target="../media/image33.jpg"/><Relationship Id="rId4" Type="http://schemas.openxmlformats.org/officeDocument/2006/relationships/notesSlide" Target="../notesSlides/notesSlide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gi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7.xml"/><Relationship Id="rId5" Type="http://schemas.microsoft.com/office/2007/relationships/hdphoto" Target="../media/hdphoto13.wdp"/><Relationship Id="rId4" Type="http://schemas.openxmlformats.org/officeDocument/2006/relationships/image" Target="../media/image4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10.gif"/><Relationship Id="rId5" Type="http://schemas.microsoft.com/office/2007/relationships/hdphoto" Target="../media/hdphoto1.wdp"/><Relationship Id="rId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1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image" Target="../media/image34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.xml"/></Relationships>
</file>

<file path=ppt/slides/_rels/slide2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slideLayout" Target="../slideLayouts/slideLayout27.xml"/><Relationship Id="rId7" Type="http://schemas.openxmlformats.org/officeDocument/2006/relationships/image" Target="../media/image12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2.wdp"/><Relationship Id="rId5" Type="http://schemas.openxmlformats.org/officeDocument/2006/relationships/image" Target="../media/image11.png"/><Relationship Id="rId10" Type="http://schemas.openxmlformats.org/officeDocument/2006/relationships/image" Target="../media/image14.png"/><Relationship Id="rId4" Type="http://schemas.openxmlformats.org/officeDocument/2006/relationships/audio" Target="../media/audio1.wav"/><Relationship Id="rId9" Type="http://schemas.openxmlformats.org/officeDocument/2006/relationships/image" Target="../media/image1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34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7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4" Type="http://schemas.openxmlformats.org/officeDocument/2006/relationships/image" Target="../media/image46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10.gif"/><Relationship Id="rId5" Type="http://schemas.microsoft.com/office/2007/relationships/hdphoto" Target="../media/hdphoto1.wdp"/><Relationship Id="rId4" Type="http://schemas.openxmlformats.org/officeDocument/2006/relationships/image" Target="../media/image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gif"/><Relationship Id="rId2" Type="http://schemas.openxmlformats.org/officeDocument/2006/relationships/image" Target="../media/image48.jpg"/><Relationship Id="rId1" Type="http://schemas.openxmlformats.org/officeDocument/2006/relationships/slideLayout" Target="../slideLayouts/slideLayout74.xml"/><Relationship Id="rId4" Type="http://schemas.openxmlformats.org/officeDocument/2006/relationships/image" Target="../media/image49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0.png"/><Relationship Id="rId2" Type="http://schemas.openxmlformats.org/officeDocument/2006/relationships/image" Target="../media/image48.jpg"/><Relationship Id="rId1" Type="http://schemas.openxmlformats.org/officeDocument/2006/relationships/slideLayout" Target="../slideLayouts/slideLayout74.xml"/><Relationship Id="rId5" Type="http://schemas.openxmlformats.org/officeDocument/2006/relationships/image" Target="../media/image10.gif"/><Relationship Id="rId4" Type="http://schemas.openxmlformats.org/officeDocument/2006/relationships/image" Target="../media/image50.png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13" Type="http://schemas.microsoft.com/office/2007/relationships/hdphoto" Target="../media/hdphoto7.wdp"/><Relationship Id="rId18" Type="http://schemas.openxmlformats.org/officeDocument/2006/relationships/image" Target="../media/image21.png"/><Relationship Id="rId3" Type="http://schemas.openxmlformats.org/officeDocument/2006/relationships/image" Target="../media/image15.jpg"/><Relationship Id="rId21" Type="http://schemas.microsoft.com/office/2007/relationships/hdphoto" Target="../media/hdphoto10.wdp"/><Relationship Id="rId7" Type="http://schemas.openxmlformats.org/officeDocument/2006/relationships/image" Target="../media/image17.png"/><Relationship Id="rId12" Type="http://schemas.openxmlformats.org/officeDocument/2006/relationships/image" Target="../media/image19.png"/><Relationship Id="rId17" Type="http://schemas.openxmlformats.org/officeDocument/2006/relationships/slide" Target="slide4.xml"/><Relationship Id="rId2" Type="http://schemas.openxmlformats.org/officeDocument/2006/relationships/notesSlide" Target="../notesSlides/notesSlide2.xml"/><Relationship Id="rId16" Type="http://schemas.microsoft.com/office/2007/relationships/hdphoto" Target="../media/hdphoto8.wdp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27.xml"/><Relationship Id="rId6" Type="http://schemas.microsoft.com/office/2007/relationships/hdphoto" Target="../media/hdphoto4.wdp"/><Relationship Id="rId11" Type="http://schemas.openxmlformats.org/officeDocument/2006/relationships/slide" Target="slide6.xml"/><Relationship Id="rId5" Type="http://schemas.openxmlformats.org/officeDocument/2006/relationships/image" Target="../media/image16.png"/><Relationship Id="rId15" Type="http://schemas.openxmlformats.org/officeDocument/2006/relationships/image" Target="../media/image20.png"/><Relationship Id="rId10" Type="http://schemas.microsoft.com/office/2007/relationships/hdphoto" Target="../media/hdphoto6.wdp"/><Relationship Id="rId19" Type="http://schemas.microsoft.com/office/2007/relationships/hdphoto" Target="../media/hdphoto9.wdp"/><Relationship Id="rId4" Type="http://schemas.openxmlformats.org/officeDocument/2006/relationships/slide" Target="slide7.xml"/><Relationship Id="rId9" Type="http://schemas.openxmlformats.org/officeDocument/2006/relationships/image" Target="../media/image18.png"/><Relationship Id="rId14" Type="http://schemas.openxmlformats.org/officeDocument/2006/relationships/slide" Target="slide5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3" Type="http://schemas.openxmlformats.org/officeDocument/2006/relationships/image" Target="../media/image51.png"/><Relationship Id="rId7" Type="http://schemas.openxmlformats.org/officeDocument/2006/relationships/image" Target="../media/image55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11" Type="http://schemas.openxmlformats.org/officeDocument/2006/relationships/image" Target="../media/image59.png"/><Relationship Id="rId5" Type="http://schemas.openxmlformats.org/officeDocument/2006/relationships/image" Target="../media/image53.png"/><Relationship Id="rId10" Type="http://schemas.openxmlformats.org/officeDocument/2006/relationships/image" Target="../media/image58.png"/><Relationship Id="rId4" Type="http://schemas.openxmlformats.org/officeDocument/2006/relationships/image" Target="../media/image52.jpeg"/><Relationship Id="rId9" Type="http://schemas.openxmlformats.org/officeDocument/2006/relationships/image" Target="../media/image5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audio" Target="../media/audio2.wav"/><Relationship Id="rId7" Type="http://schemas.microsoft.com/office/2007/relationships/hdphoto" Target="../media/hdphoto9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21.png"/><Relationship Id="rId5" Type="http://schemas.openxmlformats.org/officeDocument/2006/relationships/slide" Target="slide3.xml"/><Relationship Id="rId4" Type="http://schemas.openxmlformats.org/officeDocument/2006/relationships/image" Target="../media/image23.jpg"/><Relationship Id="rId9" Type="http://schemas.microsoft.com/office/2007/relationships/hdphoto" Target="../media/hdphoto11.wdp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audio" Target="../media/audio2.wav"/><Relationship Id="rId7" Type="http://schemas.microsoft.com/office/2007/relationships/hdphoto" Target="../media/hdphoto8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20.png"/><Relationship Id="rId5" Type="http://schemas.openxmlformats.org/officeDocument/2006/relationships/slide" Target="slide3.xml"/><Relationship Id="rId4" Type="http://schemas.openxmlformats.org/officeDocument/2006/relationships/image" Target="../media/image25.jpg"/><Relationship Id="rId9" Type="http://schemas.microsoft.com/office/2007/relationships/hdphoto" Target="../media/hdphoto11.wdp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audio" Target="../media/audio2.wav"/><Relationship Id="rId7" Type="http://schemas.openxmlformats.org/officeDocument/2006/relationships/image" Target="../media/image19.png"/><Relationship Id="rId12" Type="http://schemas.microsoft.com/office/2007/relationships/hdphoto" Target="../media/hdphoto12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7.xml"/><Relationship Id="rId6" Type="http://schemas.openxmlformats.org/officeDocument/2006/relationships/slide" Target="slide3.xml"/><Relationship Id="rId11" Type="http://schemas.openxmlformats.org/officeDocument/2006/relationships/image" Target="../media/image27.png"/><Relationship Id="rId5" Type="http://schemas.openxmlformats.org/officeDocument/2006/relationships/image" Target="../media/image26.jpg"/><Relationship Id="rId10" Type="http://schemas.microsoft.com/office/2007/relationships/hdphoto" Target="../media/hdphoto11.wdp"/><Relationship Id="rId4" Type="http://schemas.openxmlformats.org/officeDocument/2006/relationships/audio" Target="../media/audio3.wav"/><Relationship Id="rId9" Type="http://schemas.openxmlformats.org/officeDocument/2006/relationships/image" Target="../media/image24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audio" Target="../media/audio4.wav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8.xml"/><Relationship Id="rId6" Type="http://schemas.openxmlformats.org/officeDocument/2006/relationships/image" Target="../media/image30.svg"/><Relationship Id="rId5" Type="http://schemas.openxmlformats.org/officeDocument/2006/relationships/image" Target="../media/image29.png"/><Relationship Id="rId10" Type="http://schemas.openxmlformats.org/officeDocument/2006/relationships/audio" Target="../media/audio4.wav"/><Relationship Id="rId4" Type="http://schemas.openxmlformats.org/officeDocument/2006/relationships/image" Target="../media/image28.png"/><Relationship Id="rId9" Type="http://schemas.openxmlformats.org/officeDocument/2006/relationships/image" Target="../media/image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7.jpg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10.gif"/><Relationship Id="rId5" Type="http://schemas.microsoft.com/office/2007/relationships/hdphoto" Target="../media/hdphoto1.wdp"/><Relationship Id="rId4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21000" b="-2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6" name="Picture 8">
            <a:extLst>
              <a:ext uri="{FF2B5EF4-FFF2-40B4-BE49-F238E27FC236}">
                <a16:creationId xmlns:a16="http://schemas.microsoft.com/office/drawing/2014/main" id="{021CB6D5-F1B0-0B05-91DF-E724436AF1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869" b="91292" l="9904" r="89936">
                        <a14:foregroundMark x1="34984" y1="27721" x2="40415" y2="36430"/>
                        <a14:foregroundMark x1="40415" y1="36430" x2="40415" y2="36430"/>
                        <a14:foregroundMark x1="49681" y1="28302" x2="53994" y2="35269"/>
                        <a14:foregroundMark x1="42971" y1="46880" x2="41054" y2="56604"/>
                        <a14:foregroundMark x1="41054" y1="56604" x2="41693" y2="56749"/>
                        <a14:foregroundMark x1="27157" y1="49347" x2="27157" y2="49347"/>
                        <a14:foregroundMark x1="23163" y1="47750" x2="29553" y2="52975"/>
                        <a14:foregroundMark x1="27476" y1="50218" x2="30351" y2="53266"/>
                        <a14:foregroundMark x1="20767" y1="49927" x2="20767" y2="49927"/>
                        <a14:foregroundMark x1="20767" y1="49927" x2="22364" y2="50363"/>
                        <a14:foregroundMark x1="29712" y1="50798" x2="31629" y2="51959"/>
                        <a14:foregroundMark x1="37859" y1="46299" x2="36741" y2="50363"/>
                        <a14:foregroundMark x1="48722" y1="46734" x2="53355" y2="52395"/>
                        <a14:foregroundMark x1="35304" y1="87663" x2="29872" y2="91292"/>
                        <a14:foregroundMark x1="48562" y1="87954" x2="51438" y2="9056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5781" y="2630763"/>
            <a:ext cx="3953071" cy="43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B9BA11B2-43A2-CEC2-7B6C-3491F27A1EB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40418" y="-266098"/>
            <a:ext cx="7968163" cy="3694496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B1BD1CB-9E23-C1C3-4006-6A7A8C0CB4C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25" y="2706671"/>
            <a:ext cx="3423284" cy="4151329"/>
          </a:xfrm>
          <a:prstGeom prst="rect">
            <a:avLst/>
          </a:prstGeom>
        </p:spPr>
      </p:pic>
      <p:pic>
        <p:nvPicPr>
          <p:cNvPr id="4" name="Picture 3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44B4E8AA-1546-AC86-B318-15E1C3D2965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53591" y="99357"/>
            <a:ext cx="1752303" cy="1752303"/>
          </a:xfrm>
          <a:prstGeom prst="rect">
            <a:avLst/>
          </a:prstGeom>
        </p:spPr>
      </p:pic>
    </p:spTree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snaptik_7588383790347750676_v3">
            <a:hlinkClick r:id="" action="ppaction://media"/>
            <a:extLst>
              <a:ext uri="{FF2B5EF4-FFF2-40B4-BE49-F238E27FC236}">
                <a16:creationId xmlns:a16="http://schemas.microsoft.com/office/drawing/2014/main" id="{68C1BF51-C348-2BD6-2DA9-D5215EFC0FFB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164190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5073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E841F71-7AF6-C2F6-04D3-C360E396DDBF}"/>
              </a:ext>
            </a:extLst>
          </p:cNvPr>
          <p:cNvSpPr txBox="1"/>
          <p:nvPr/>
        </p:nvSpPr>
        <p:spPr>
          <a:xfrm>
            <a:off x="576580" y="1368425"/>
            <a:ext cx="260096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12 547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23 628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50B507B9-6E53-6182-5AD8-E219D667849A}"/>
              </a:ext>
            </a:extLst>
          </p:cNvPr>
          <p:cNvCxnSpPr>
            <a:cxnSpLocks/>
          </p:cNvCxnSpPr>
          <p:nvPr/>
        </p:nvCxnSpPr>
        <p:spPr>
          <a:xfrm>
            <a:off x="652780" y="2576421"/>
            <a:ext cx="1585595" cy="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9287D95B-75DF-7DD8-FF37-0FD6ABE75634}"/>
              </a:ext>
            </a:extLst>
          </p:cNvPr>
          <p:cNvSpPr txBox="1"/>
          <p:nvPr/>
        </p:nvSpPr>
        <p:spPr>
          <a:xfrm>
            <a:off x="278958" y="1707937"/>
            <a:ext cx="4470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+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684ECE2-CC7F-498C-593E-54C0F9F2C498}"/>
              </a:ext>
            </a:extLst>
          </p:cNvPr>
          <p:cNvSpPr txBox="1"/>
          <p:nvPr/>
        </p:nvSpPr>
        <p:spPr>
          <a:xfrm>
            <a:off x="2775699" y="1498764"/>
            <a:ext cx="91327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8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15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5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nhớ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64CE5D3-B846-133F-E1A8-77DF0BB4E06F}"/>
              </a:ext>
            </a:extLst>
          </p:cNvPr>
          <p:cNvSpPr txBox="1"/>
          <p:nvPr/>
        </p:nvSpPr>
        <p:spPr>
          <a:xfrm>
            <a:off x="1842057" y="2502110"/>
            <a:ext cx="4826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FFCE29B-D15D-323D-19D5-E484057B7F54}"/>
              </a:ext>
            </a:extLst>
          </p:cNvPr>
          <p:cNvSpPr txBox="1"/>
          <p:nvPr/>
        </p:nvSpPr>
        <p:spPr>
          <a:xfrm>
            <a:off x="2775700" y="2009849"/>
            <a:ext cx="79329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4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thêm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5; 5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2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7,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7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BADE986-3D70-45AB-D9E3-AE29A6D39E66}"/>
              </a:ext>
            </a:extLst>
          </p:cNvPr>
          <p:cNvSpPr txBox="1"/>
          <p:nvPr/>
        </p:nvSpPr>
        <p:spPr>
          <a:xfrm>
            <a:off x="1569085" y="2502110"/>
            <a:ext cx="4826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233998D-6C6D-1CE9-8ED6-2946D8EF8CEB}"/>
              </a:ext>
            </a:extLst>
          </p:cNvPr>
          <p:cNvSpPr txBox="1"/>
          <p:nvPr/>
        </p:nvSpPr>
        <p:spPr>
          <a:xfrm>
            <a:off x="2755380" y="2560937"/>
            <a:ext cx="94366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2800" dirty="0">
                <a:solidFill>
                  <a:srgbClr val="000000">
                    <a:lumMod val="10000"/>
                  </a:srgbClr>
                </a:solidFill>
                <a:latin typeface="Arial"/>
                <a:ea typeface="微软雅黑"/>
              </a:rPr>
              <a:t>5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6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11,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nhớ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10000"/>
                </a:srgbClr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C5F00C2-5E7C-F9FC-8BA9-11738AE1A56E}"/>
              </a:ext>
            </a:extLst>
          </p:cNvPr>
          <p:cNvSpPr txBox="1"/>
          <p:nvPr/>
        </p:nvSpPr>
        <p:spPr>
          <a:xfrm>
            <a:off x="1302229" y="2505495"/>
            <a:ext cx="3172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AA1AF33-0304-C64A-43E1-0F6C67A0C28C}"/>
              </a:ext>
            </a:extLst>
          </p:cNvPr>
          <p:cNvSpPr txBox="1"/>
          <p:nvPr/>
        </p:nvSpPr>
        <p:spPr>
          <a:xfrm>
            <a:off x="2755380" y="3149200"/>
            <a:ext cx="79329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thêm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3; 3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3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6,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6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10000"/>
                </a:srgbClr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8294443-B7E5-C537-0734-A5E0B962F606}"/>
              </a:ext>
            </a:extLst>
          </p:cNvPr>
          <p:cNvSpPr txBox="1"/>
          <p:nvPr/>
        </p:nvSpPr>
        <p:spPr>
          <a:xfrm>
            <a:off x="874915" y="2511635"/>
            <a:ext cx="4826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6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AFD18A5F-8FEB-DF7D-E008-9C2C9ABB6AB6}"/>
              </a:ext>
            </a:extLst>
          </p:cNvPr>
          <p:cNvSpPr/>
          <p:nvPr/>
        </p:nvSpPr>
        <p:spPr>
          <a:xfrm>
            <a:off x="3419474" y="447675"/>
            <a:ext cx="4972049" cy="671914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38100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12 547 + 23 628 = ?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5DA058B-FC42-4D63-4EBE-B3A2A8F48D63}"/>
              </a:ext>
            </a:extLst>
          </p:cNvPr>
          <p:cNvSpPr txBox="1"/>
          <p:nvPr/>
        </p:nvSpPr>
        <p:spPr>
          <a:xfrm>
            <a:off x="570115" y="2511635"/>
            <a:ext cx="4826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3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DB50EFD-EFC5-AEFE-A1AA-E932E372F609}"/>
              </a:ext>
            </a:extLst>
          </p:cNvPr>
          <p:cNvSpPr txBox="1"/>
          <p:nvPr/>
        </p:nvSpPr>
        <p:spPr>
          <a:xfrm>
            <a:off x="2764905" y="3815950"/>
            <a:ext cx="79329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2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3,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3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10000"/>
                </a:srgbClr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DE343BCF-DD76-306A-2793-CF2AB72EB90D}"/>
              </a:ext>
            </a:extLst>
          </p:cNvPr>
          <p:cNvSpPr/>
          <p:nvPr/>
        </p:nvSpPr>
        <p:spPr>
          <a:xfrm>
            <a:off x="3609975" y="4619625"/>
            <a:ext cx="5191125" cy="885825"/>
          </a:xfrm>
          <a:prstGeom prst="roundRect">
            <a:avLst>
              <a:gd name="adj" fmla="val 47850"/>
            </a:avLst>
          </a:prstGeom>
          <a:ln w="57150">
            <a:solidFill>
              <a:srgbClr val="EB3D94"/>
            </a:solidFill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12 547 + 23 628 = 36 175</a:t>
            </a:r>
          </a:p>
        </p:txBody>
      </p:sp>
    </p:spTree>
    <p:extLst>
      <p:ext uri="{BB962C8B-B14F-4D97-AF65-F5344CB8AC3E}">
        <p14:creationId xmlns:p14="http://schemas.microsoft.com/office/powerpoint/2010/main" val="402215269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 animBg="1"/>
      <p:bldP spid="16" grpId="0"/>
      <p:bldP spid="17" grpId="0"/>
      <p:bldP spid="18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 descr="Cartoon of a robot&#10;&#10;AI-generated content may be incorrect.">
            <a:extLst>
              <a:ext uri="{FF2B5EF4-FFF2-40B4-BE49-F238E27FC236}">
                <a16:creationId xmlns:a16="http://schemas.microsoft.com/office/drawing/2014/main" id="{A6FDDE57-1F15-ED36-5A9B-C320325E64E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55600" y="2692400"/>
            <a:ext cx="2691673" cy="4165600"/>
          </a:xfrm>
          <a:prstGeom prst="rect">
            <a:avLst/>
          </a:prstGeom>
        </p:spPr>
      </p:pic>
      <p:sp>
        <p:nvSpPr>
          <p:cNvPr id="15" name="Speech Bubble: Rectangle with Corners Rounded 19">
            <a:extLst>
              <a:ext uri="{FF2B5EF4-FFF2-40B4-BE49-F238E27FC236}">
                <a16:creationId xmlns:a16="http://schemas.microsoft.com/office/drawing/2014/main" id="{79843C56-89BE-0DCD-8E0B-E5385AABFA23}"/>
              </a:ext>
            </a:extLst>
          </p:cNvPr>
          <p:cNvSpPr/>
          <p:nvPr/>
        </p:nvSpPr>
        <p:spPr>
          <a:xfrm>
            <a:off x="3866750" y="605642"/>
            <a:ext cx="7482134" cy="1421283"/>
          </a:xfrm>
          <a:custGeom>
            <a:avLst/>
            <a:gdLst>
              <a:gd name="connsiteX0" fmla="*/ 0 w 7086600"/>
              <a:gd name="connsiteY0" fmla="*/ 358515 h 2151048"/>
              <a:gd name="connsiteX1" fmla="*/ 358515 w 7086600"/>
              <a:gd name="connsiteY1" fmla="*/ 0 h 2151048"/>
              <a:gd name="connsiteX2" fmla="*/ 6728085 w 7086600"/>
              <a:gd name="connsiteY2" fmla="*/ 0 h 2151048"/>
              <a:gd name="connsiteX3" fmla="*/ 7086600 w 7086600"/>
              <a:gd name="connsiteY3" fmla="*/ 358515 h 2151048"/>
              <a:gd name="connsiteX4" fmla="*/ 7086600 w 7086600"/>
              <a:gd name="connsiteY4" fmla="*/ 1792533 h 2151048"/>
              <a:gd name="connsiteX5" fmla="*/ 6728085 w 7086600"/>
              <a:gd name="connsiteY5" fmla="*/ 2151048 h 2151048"/>
              <a:gd name="connsiteX6" fmla="*/ 358515 w 7086600"/>
              <a:gd name="connsiteY6" fmla="*/ 2151048 h 2151048"/>
              <a:gd name="connsiteX7" fmla="*/ 0 w 7086600"/>
              <a:gd name="connsiteY7" fmla="*/ 1792533 h 2151048"/>
              <a:gd name="connsiteX8" fmla="*/ 0 w 7086600"/>
              <a:gd name="connsiteY8" fmla="*/ 358515 h 2151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86600" h="2151048" fill="none" extrusionOk="0">
                <a:moveTo>
                  <a:pt x="0" y="358515"/>
                </a:moveTo>
                <a:cubicBezTo>
                  <a:pt x="-23292" y="155979"/>
                  <a:pt x="156061" y="238"/>
                  <a:pt x="358515" y="0"/>
                </a:cubicBezTo>
                <a:cubicBezTo>
                  <a:pt x="2682321" y="44757"/>
                  <a:pt x="4518263" y="-105023"/>
                  <a:pt x="6728085" y="0"/>
                </a:cubicBezTo>
                <a:cubicBezTo>
                  <a:pt x="6899308" y="-9854"/>
                  <a:pt x="7083697" y="177400"/>
                  <a:pt x="7086600" y="358515"/>
                </a:cubicBezTo>
                <a:cubicBezTo>
                  <a:pt x="7151821" y="908436"/>
                  <a:pt x="7121715" y="1484582"/>
                  <a:pt x="7086600" y="1792533"/>
                </a:cubicBezTo>
                <a:cubicBezTo>
                  <a:pt x="7107085" y="1997010"/>
                  <a:pt x="6929333" y="2163324"/>
                  <a:pt x="6728085" y="2151048"/>
                </a:cubicBezTo>
                <a:cubicBezTo>
                  <a:pt x="6062877" y="2066075"/>
                  <a:pt x="3453723" y="2272635"/>
                  <a:pt x="358515" y="2151048"/>
                </a:cubicBezTo>
                <a:cubicBezTo>
                  <a:pt x="133865" y="2177958"/>
                  <a:pt x="-5710" y="1994873"/>
                  <a:pt x="0" y="1792533"/>
                </a:cubicBezTo>
                <a:cubicBezTo>
                  <a:pt x="7514" y="1623273"/>
                  <a:pt x="-48961" y="887458"/>
                  <a:pt x="0" y="358515"/>
                </a:cubicBezTo>
                <a:close/>
              </a:path>
              <a:path w="7086600" h="2151048" stroke="0" extrusionOk="0">
                <a:moveTo>
                  <a:pt x="0" y="358515"/>
                </a:moveTo>
                <a:cubicBezTo>
                  <a:pt x="15063" y="154469"/>
                  <a:pt x="121651" y="1907"/>
                  <a:pt x="358515" y="0"/>
                </a:cubicBezTo>
                <a:cubicBezTo>
                  <a:pt x="2302964" y="120733"/>
                  <a:pt x="3735176" y="-81149"/>
                  <a:pt x="6728085" y="0"/>
                </a:cubicBezTo>
                <a:cubicBezTo>
                  <a:pt x="6940974" y="17077"/>
                  <a:pt x="7048931" y="169303"/>
                  <a:pt x="7086600" y="358515"/>
                </a:cubicBezTo>
                <a:cubicBezTo>
                  <a:pt x="6978355" y="732881"/>
                  <a:pt x="6977051" y="1613467"/>
                  <a:pt x="7086600" y="1792533"/>
                </a:cubicBezTo>
                <a:cubicBezTo>
                  <a:pt x="7071752" y="1998809"/>
                  <a:pt x="6940514" y="2150189"/>
                  <a:pt x="6728085" y="2151048"/>
                </a:cubicBezTo>
                <a:cubicBezTo>
                  <a:pt x="5399274" y="2198187"/>
                  <a:pt x="3339694" y="2110403"/>
                  <a:pt x="358515" y="2151048"/>
                </a:cubicBezTo>
                <a:cubicBezTo>
                  <a:pt x="160576" y="2113450"/>
                  <a:pt x="-5777" y="1953901"/>
                  <a:pt x="0" y="1792533"/>
                </a:cubicBezTo>
                <a:cubicBezTo>
                  <a:pt x="-27012" y="1537237"/>
                  <a:pt x="81439" y="503235"/>
                  <a:pt x="0" y="358515"/>
                </a:cubicBezTo>
                <a:close/>
              </a:path>
            </a:pathLst>
          </a:custGeom>
          <a:solidFill>
            <a:srgbClr val="CCECFF"/>
          </a:solidFill>
          <a:ln w="38100">
            <a:solidFill>
              <a:srgbClr val="00206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Muốn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cộng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năm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chữ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ta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như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sau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21451693-774C-9668-C3C7-A83C7EFFAC38}"/>
              </a:ext>
            </a:extLst>
          </p:cNvPr>
          <p:cNvSpPr/>
          <p:nvPr/>
        </p:nvSpPr>
        <p:spPr>
          <a:xfrm>
            <a:off x="3325091" y="2452719"/>
            <a:ext cx="8383979" cy="3567081"/>
          </a:xfrm>
          <a:custGeom>
            <a:avLst/>
            <a:gdLst>
              <a:gd name="connsiteX0" fmla="*/ 0 w 8383979"/>
              <a:gd name="connsiteY0" fmla="*/ 594525 h 3567081"/>
              <a:gd name="connsiteX1" fmla="*/ 594525 w 8383979"/>
              <a:gd name="connsiteY1" fmla="*/ 0 h 3567081"/>
              <a:gd name="connsiteX2" fmla="*/ 7789454 w 8383979"/>
              <a:gd name="connsiteY2" fmla="*/ 0 h 3567081"/>
              <a:gd name="connsiteX3" fmla="*/ 8383979 w 8383979"/>
              <a:gd name="connsiteY3" fmla="*/ 594525 h 3567081"/>
              <a:gd name="connsiteX4" fmla="*/ 8383979 w 8383979"/>
              <a:gd name="connsiteY4" fmla="*/ 2972556 h 3567081"/>
              <a:gd name="connsiteX5" fmla="*/ 7789454 w 8383979"/>
              <a:gd name="connsiteY5" fmla="*/ 3567081 h 3567081"/>
              <a:gd name="connsiteX6" fmla="*/ 594525 w 8383979"/>
              <a:gd name="connsiteY6" fmla="*/ 3567081 h 3567081"/>
              <a:gd name="connsiteX7" fmla="*/ 0 w 8383979"/>
              <a:gd name="connsiteY7" fmla="*/ 2972556 h 3567081"/>
              <a:gd name="connsiteX8" fmla="*/ 0 w 8383979"/>
              <a:gd name="connsiteY8" fmla="*/ 594525 h 3567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83979" h="3567081" fill="none" extrusionOk="0">
                <a:moveTo>
                  <a:pt x="0" y="594525"/>
                </a:moveTo>
                <a:cubicBezTo>
                  <a:pt x="23283" y="237882"/>
                  <a:pt x="225603" y="-10051"/>
                  <a:pt x="594525" y="0"/>
                </a:cubicBezTo>
                <a:cubicBezTo>
                  <a:pt x="2173824" y="18744"/>
                  <a:pt x="4949198" y="-35776"/>
                  <a:pt x="7789454" y="0"/>
                </a:cubicBezTo>
                <a:cubicBezTo>
                  <a:pt x="8171088" y="-10313"/>
                  <a:pt x="8383654" y="259976"/>
                  <a:pt x="8383979" y="594525"/>
                </a:cubicBezTo>
                <a:cubicBezTo>
                  <a:pt x="8471423" y="1094379"/>
                  <a:pt x="8476247" y="2251190"/>
                  <a:pt x="8383979" y="2972556"/>
                </a:cubicBezTo>
                <a:cubicBezTo>
                  <a:pt x="8385068" y="3289784"/>
                  <a:pt x="8112239" y="3553236"/>
                  <a:pt x="7789454" y="3567081"/>
                </a:cubicBezTo>
                <a:cubicBezTo>
                  <a:pt x="6986301" y="3516053"/>
                  <a:pt x="3500600" y="3530002"/>
                  <a:pt x="594525" y="3567081"/>
                </a:cubicBezTo>
                <a:cubicBezTo>
                  <a:pt x="233845" y="3590410"/>
                  <a:pt x="32644" y="3318564"/>
                  <a:pt x="0" y="2972556"/>
                </a:cubicBezTo>
                <a:cubicBezTo>
                  <a:pt x="36009" y="2434508"/>
                  <a:pt x="-149224" y="1700414"/>
                  <a:pt x="0" y="594525"/>
                </a:cubicBezTo>
                <a:close/>
              </a:path>
              <a:path w="8383979" h="3567081" stroke="0" extrusionOk="0">
                <a:moveTo>
                  <a:pt x="0" y="594525"/>
                </a:moveTo>
                <a:cubicBezTo>
                  <a:pt x="-30414" y="255016"/>
                  <a:pt x="266298" y="-57985"/>
                  <a:pt x="594525" y="0"/>
                </a:cubicBezTo>
                <a:cubicBezTo>
                  <a:pt x="2062751" y="-88310"/>
                  <a:pt x="6168732" y="-77351"/>
                  <a:pt x="7789454" y="0"/>
                </a:cubicBezTo>
                <a:cubicBezTo>
                  <a:pt x="8162938" y="11948"/>
                  <a:pt x="8359425" y="280160"/>
                  <a:pt x="8383979" y="594525"/>
                </a:cubicBezTo>
                <a:cubicBezTo>
                  <a:pt x="8239009" y="1270613"/>
                  <a:pt x="8395846" y="2666490"/>
                  <a:pt x="8383979" y="2972556"/>
                </a:cubicBezTo>
                <a:cubicBezTo>
                  <a:pt x="8375619" y="3291853"/>
                  <a:pt x="8121185" y="3620464"/>
                  <a:pt x="7789454" y="3567081"/>
                </a:cubicBezTo>
                <a:cubicBezTo>
                  <a:pt x="6561710" y="3688480"/>
                  <a:pt x="2813829" y="3702626"/>
                  <a:pt x="594525" y="3567081"/>
                </a:cubicBezTo>
                <a:cubicBezTo>
                  <a:pt x="282414" y="3563128"/>
                  <a:pt x="352" y="3305406"/>
                  <a:pt x="0" y="2972556"/>
                </a:cubicBezTo>
                <a:cubicBezTo>
                  <a:pt x="-43329" y="2419744"/>
                  <a:pt x="72630" y="1637027"/>
                  <a:pt x="0" y="594525"/>
                </a:cubicBezTo>
                <a:close/>
              </a:path>
            </a:pathLst>
          </a:custGeom>
          <a:solidFill>
            <a:srgbClr val="FCF9CF"/>
          </a:solidFill>
          <a:ln w="38100">
            <a:solidFill>
              <a:schemeClr val="accent6">
                <a:lumMod val="75000"/>
              </a:schemeClr>
            </a:solidFill>
            <a:extLst>
              <a:ext uri="{C807C97D-BFC1-408E-A445-0C87EB9F89A2}">
                <ask:lineSketchStyleProps xmlns:ask="http://schemas.microsoft.com/office/drawing/2018/sketchyshapes" sd="3794071524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b="1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8909DA3-46EA-26DA-F356-0E85B72036B2}"/>
              </a:ext>
            </a:extLst>
          </p:cNvPr>
          <p:cNvSpPr txBox="1"/>
          <p:nvPr/>
        </p:nvSpPr>
        <p:spPr>
          <a:xfrm>
            <a:off x="4144487" y="2719396"/>
            <a:ext cx="75170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Cộng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theo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thứ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tự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phải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sang </a:t>
            </a:r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trái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  <a:endParaRPr lang="vi-VN" sz="3600" b="1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DC2095C-A2C7-8BED-0E23-0D8CF4E6D83A}"/>
              </a:ext>
            </a:extLst>
          </p:cNvPr>
          <p:cNvSpPr txBox="1"/>
          <p:nvPr/>
        </p:nvSpPr>
        <p:spPr>
          <a:xfrm>
            <a:off x="4061361" y="3957030"/>
            <a:ext cx="769521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Cộng đơn vị với đơn vị, chục với chục, trăm với trăm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, </a:t>
            </a:r>
            <a:r>
              <a:rPr lang="vi-VN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 với nghìn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, </a:t>
            </a:r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chục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với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chục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.</a:t>
            </a:r>
            <a:r>
              <a:rPr lang="vi-VN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</a:p>
        </p:txBody>
      </p:sp>
      <p:pic>
        <p:nvPicPr>
          <p:cNvPr id="22" name="Picture 2" descr="tick-xanh - Cách Bỏ Thuốc Lá Trong 5 Ngày - Cai Thuốc Lá Hiệu Quả">
            <a:extLst>
              <a:ext uri="{FF2B5EF4-FFF2-40B4-BE49-F238E27FC236}">
                <a16:creationId xmlns:a16="http://schemas.microsoft.com/office/drawing/2014/main" id="{10543F73-BE0D-E65A-BCEF-51E5252A5A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2311" y="2732950"/>
            <a:ext cx="662771" cy="6627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 descr="tick-xanh - Cách Bỏ Thuốc Lá Trong 5 Ngày - Cai Thuốc Lá Hiệu Quả">
            <a:extLst>
              <a:ext uri="{FF2B5EF4-FFF2-40B4-BE49-F238E27FC236}">
                <a16:creationId xmlns:a16="http://schemas.microsoft.com/office/drawing/2014/main" id="{08049597-1C0D-4B68-DD4B-BE34B7E521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4186" y="4068740"/>
            <a:ext cx="662771" cy="6627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4323746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9" grpId="0" animBg="1"/>
      <p:bldP spid="20" grpId="0"/>
      <p:bldP spid="21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21000" b="-2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6" name="Picture 8">
            <a:extLst>
              <a:ext uri="{FF2B5EF4-FFF2-40B4-BE49-F238E27FC236}">
                <a16:creationId xmlns:a16="http://schemas.microsoft.com/office/drawing/2014/main" id="{021CB6D5-F1B0-0B05-91DF-E724436AF1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869" b="91292" l="9904" r="89936">
                        <a14:foregroundMark x1="34984" y1="27721" x2="40415" y2="36430"/>
                        <a14:foregroundMark x1="40415" y1="36430" x2="40415" y2="36430"/>
                        <a14:foregroundMark x1="49681" y1="28302" x2="53994" y2="35269"/>
                        <a14:foregroundMark x1="42971" y1="46880" x2="41054" y2="56604"/>
                        <a14:foregroundMark x1="41054" y1="56604" x2="41693" y2="56749"/>
                        <a14:foregroundMark x1="27157" y1="49347" x2="27157" y2="49347"/>
                        <a14:foregroundMark x1="23163" y1="47750" x2="29553" y2="52975"/>
                        <a14:foregroundMark x1="27476" y1="50218" x2="30351" y2="53266"/>
                        <a14:foregroundMark x1="20767" y1="49927" x2="20767" y2="49927"/>
                        <a14:foregroundMark x1="20767" y1="49927" x2="22364" y2="50363"/>
                        <a14:foregroundMark x1="29712" y1="50798" x2="31629" y2="51959"/>
                        <a14:foregroundMark x1="37859" y1="46299" x2="36741" y2="50363"/>
                        <a14:foregroundMark x1="48722" y1="46734" x2="53355" y2="52395"/>
                        <a14:foregroundMark x1="35304" y1="87663" x2="29872" y2="91292"/>
                        <a14:foregroundMark x1="48562" y1="87954" x2="51438" y2="9056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5781" y="2630763"/>
            <a:ext cx="3953071" cy="43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B1BD1CB-9E23-C1C3-4006-6A7A8C0CB4C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25" y="2706671"/>
            <a:ext cx="3423284" cy="415132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3BA005F-8D73-ED40-9389-728535A7030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615491" y="631206"/>
            <a:ext cx="7608467" cy="2566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5607225"/>
      </p:ext>
    </p:extLst>
  </p:cSld>
  <p:clrMapOvr>
    <a:masterClrMapping/>
  </p:clrMapOvr>
  <p:transition spd="slow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white rectangular object with text&#10;&#10;AI-generated content may be incorrect.">
            <a:extLst>
              <a:ext uri="{FF2B5EF4-FFF2-40B4-BE49-F238E27FC236}">
                <a16:creationId xmlns:a16="http://schemas.microsoft.com/office/drawing/2014/main" id="{D9F5D473-91F1-D005-7B92-5641D86CDB7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4494" y="915121"/>
            <a:ext cx="3924552" cy="5550993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B1E7938D-4F81-EDAC-E76D-B46369DE4DC2}"/>
              </a:ext>
            </a:extLst>
          </p:cNvPr>
          <p:cNvSpPr txBox="1"/>
          <p:nvPr/>
        </p:nvSpPr>
        <p:spPr>
          <a:xfrm>
            <a:off x="3621974" y="332509"/>
            <a:ext cx="52251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</a:rPr>
              <a:t>Hoàn </a:t>
            </a:r>
            <a:r>
              <a:rPr lang="en-US" sz="3200" b="1" dirty="0" err="1">
                <a:solidFill>
                  <a:srgbClr val="FF0000"/>
                </a:solidFill>
              </a:rPr>
              <a:t>thành</a:t>
            </a:r>
            <a:r>
              <a:rPr lang="en-US" sz="3200" b="1" dirty="0">
                <a:solidFill>
                  <a:srgbClr val="FF0000"/>
                </a:solidFill>
              </a:rPr>
              <a:t> </a:t>
            </a:r>
            <a:r>
              <a:rPr lang="en-US" sz="3200" b="1" dirty="0" err="1">
                <a:solidFill>
                  <a:srgbClr val="FF0000"/>
                </a:solidFill>
              </a:rPr>
              <a:t>phiếu</a:t>
            </a:r>
            <a:r>
              <a:rPr lang="en-US" sz="3200" b="1" dirty="0">
                <a:solidFill>
                  <a:srgbClr val="FF0000"/>
                </a:solidFill>
              </a:rPr>
              <a:t> </a:t>
            </a:r>
            <a:r>
              <a:rPr lang="en-US" sz="3200" b="1" dirty="0" err="1">
                <a:solidFill>
                  <a:srgbClr val="FF0000"/>
                </a:solidFill>
              </a:rPr>
              <a:t>học</a:t>
            </a:r>
            <a:r>
              <a:rPr lang="en-US" sz="3200" b="1" dirty="0">
                <a:solidFill>
                  <a:srgbClr val="FF0000"/>
                </a:solidFill>
              </a:rPr>
              <a:t> </a:t>
            </a:r>
            <a:r>
              <a:rPr lang="en-US" sz="3200" b="1" dirty="0" err="1">
                <a:solidFill>
                  <a:srgbClr val="FF0000"/>
                </a:solidFill>
              </a:rPr>
              <a:t>tập</a:t>
            </a:r>
            <a:endParaRPr lang="en-US" sz="3200" b="1" dirty="0">
              <a:solidFill>
                <a:srgbClr val="FF0000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1A55F61-5DC7-85E2-117E-814CAFE4FA06}"/>
              </a:ext>
            </a:extLst>
          </p:cNvPr>
          <p:cNvGrpSpPr/>
          <p:nvPr/>
        </p:nvGrpSpPr>
        <p:grpSpPr>
          <a:xfrm>
            <a:off x="513576" y="468671"/>
            <a:ext cx="1841477" cy="828040"/>
            <a:chOff x="1058" y="410"/>
            <a:chExt cx="1795" cy="978"/>
          </a:xfrm>
        </p:grpSpPr>
        <p:sp>
          <p:nvSpPr>
            <p:cNvPr id="13" name="Text Box 14">
              <a:extLst>
                <a:ext uri="{FF2B5EF4-FFF2-40B4-BE49-F238E27FC236}">
                  <a16:creationId xmlns:a16="http://schemas.microsoft.com/office/drawing/2014/main" id="{1DFE715F-7419-E248-F500-F7FA09F03C6C}"/>
                </a:ext>
              </a:extLst>
            </p:cNvPr>
            <p:cNvSpPr txBox="1"/>
            <p:nvPr/>
          </p:nvSpPr>
          <p:spPr>
            <a:xfrm>
              <a:off x="1836" y="441"/>
              <a:ext cx="1017" cy="8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sz="3733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Tính</a:t>
              </a:r>
              <a:endPara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  <a:sym typeface="Arial" panose="020B0604020202020204"/>
              </a:endParaRP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AB7C72F8-2679-54BD-4286-6829F63DDAE2}"/>
                </a:ext>
              </a:extLst>
            </p:cNvPr>
            <p:cNvGrpSpPr/>
            <p:nvPr/>
          </p:nvGrpSpPr>
          <p:grpSpPr>
            <a:xfrm>
              <a:off x="1058" y="410"/>
              <a:ext cx="756" cy="978"/>
              <a:chOff x="974" y="432"/>
              <a:chExt cx="756" cy="978"/>
            </a:xfrm>
          </p:grpSpPr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718C1616-112A-4791-56CD-DA18EEEE42EE}"/>
                  </a:ext>
                </a:extLst>
              </p:cNvPr>
              <p:cNvSpPr/>
              <p:nvPr/>
            </p:nvSpPr>
            <p:spPr>
              <a:xfrm>
                <a:off x="974" y="528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  <a:sym typeface="Arial" panose="020B0604020202020204"/>
                </a:endParaRPr>
              </a:p>
            </p:txBody>
          </p:sp>
          <p:sp>
            <p:nvSpPr>
              <p:cNvPr id="16" name="Text Box 10">
                <a:extLst>
                  <a:ext uri="{FF2B5EF4-FFF2-40B4-BE49-F238E27FC236}">
                    <a16:creationId xmlns:a16="http://schemas.microsoft.com/office/drawing/2014/main" id="{7B23417D-813A-EAFB-70E5-418D642AA015}"/>
                  </a:ext>
                </a:extLst>
              </p:cNvPr>
              <p:cNvSpPr txBox="1"/>
              <p:nvPr/>
            </p:nvSpPr>
            <p:spPr>
              <a:xfrm>
                <a:off x="1019" y="432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4267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微软雅黑"/>
                    <a:cs typeface="Calibri" panose="020F0502020204030204" pitchFamily="34" charset="0"/>
                    <a:sym typeface="Arial" panose="020B0604020202020204"/>
                  </a:rPr>
                  <a:t>1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342323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86 362 + 918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3619501" y="1397872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86 362 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5610225" y="2634474"/>
            <a:ext cx="31818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918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3282517" y="285142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876675" y="412750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52208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4437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589609" y="383880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4450733" y="3888923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6624786" y="2705416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B2B220D-6139-492F-85A3-87F43A69BE18}"/>
              </a:ext>
            </a:extLst>
          </p:cNvPr>
          <p:cNvSpPr/>
          <p:nvPr/>
        </p:nvSpPr>
        <p:spPr>
          <a:xfrm>
            <a:off x="4710068" y="2693917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3272992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509208-B642-4390-8B4F-F4419B4E2CD7}"/>
              </a:ext>
            </a:extLst>
          </p:cNvPr>
          <p:cNvSpPr txBox="1"/>
          <p:nvPr/>
        </p:nvSpPr>
        <p:spPr>
          <a:xfrm>
            <a:off x="3726833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8</a:t>
            </a:r>
          </a:p>
        </p:txBody>
      </p:sp>
    </p:spTree>
    <p:extLst>
      <p:ext uri="{BB962C8B-B14F-4D97-AF65-F5344CB8AC3E}">
        <p14:creationId xmlns:p14="http://schemas.microsoft.com/office/powerpoint/2010/main" val="316703343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77" grpId="0" animBg="1"/>
      <p:bldP spid="77" grpId="1" animBg="1"/>
      <p:bldP spid="23" grpId="0" animBg="1"/>
      <p:bldP spid="23" grpId="1" animBg="1"/>
      <p:bldP spid="14" grpId="0" animBg="1"/>
      <p:bldP spid="1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93 246 + 4 825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3619501" y="1397872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93 246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4381500" y="2634474"/>
            <a:ext cx="441060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4 825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3282517" y="285142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876675" y="412750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52208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4437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589609" y="383880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4450733" y="3888923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6624786" y="2705416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B2B220D-6139-492F-85A3-87F43A69BE18}"/>
              </a:ext>
            </a:extLst>
          </p:cNvPr>
          <p:cNvSpPr/>
          <p:nvPr/>
        </p:nvSpPr>
        <p:spPr>
          <a:xfrm>
            <a:off x="4700543" y="2703442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3272992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509208-B642-4390-8B4F-F4419B4E2CD7}"/>
              </a:ext>
            </a:extLst>
          </p:cNvPr>
          <p:cNvSpPr txBox="1"/>
          <p:nvPr/>
        </p:nvSpPr>
        <p:spPr>
          <a:xfrm>
            <a:off x="3726833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9</a:t>
            </a:r>
          </a:p>
        </p:txBody>
      </p:sp>
    </p:spTree>
    <p:extLst>
      <p:ext uri="{BB962C8B-B14F-4D97-AF65-F5344CB8AC3E}">
        <p14:creationId xmlns:p14="http://schemas.microsoft.com/office/powerpoint/2010/main" val="152362726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77" grpId="0" animBg="1"/>
      <p:bldP spid="77" grpId="1" animBg="1"/>
      <p:bldP spid="23" grpId="0" animBg="1"/>
      <p:bldP spid="23" grpId="1" animBg="1"/>
      <p:bldP spid="14" grpId="0" animBg="1"/>
      <p:bldP spid="1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67 294 + 25 431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3695700" y="1378822"/>
            <a:ext cx="528832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67 294 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3771900" y="2615424"/>
            <a:ext cx="580125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25 431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3168217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981450" y="403225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61733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5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5389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589609" y="384833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4528457" y="3898448"/>
            <a:ext cx="88972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B2B220D-6139-492F-85A3-87F43A69BE18}"/>
              </a:ext>
            </a:extLst>
          </p:cNvPr>
          <p:cNvSpPr/>
          <p:nvPr/>
        </p:nvSpPr>
        <p:spPr>
          <a:xfrm>
            <a:off x="5824493" y="2693917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3158692" y="287047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8C5375B2-DF14-FC6C-5EFF-F6800B5EB03F}"/>
              </a:ext>
            </a:extLst>
          </p:cNvPr>
          <p:cNvSpPr/>
          <p:nvPr/>
        </p:nvSpPr>
        <p:spPr>
          <a:xfrm>
            <a:off x="4043318" y="2655817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2789092-232D-9EDC-7D7D-D6FD4E91E9A8}"/>
              </a:ext>
            </a:extLst>
          </p:cNvPr>
          <p:cNvSpPr txBox="1"/>
          <p:nvPr/>
        </p:nvSpPr>
        <p:spPr>
          <a:xfrm>
            <a:off x="3788229" y="3887562"/>
            <a:ext cx="88972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9</a:t>
            </a:r>
          </a:p>
        </p:txBody>
      </p:sp>
    </p:spTree>
    <p:extLst>
      <p:ext uri="{BB962C8B-B14F-4D97-AF65-F5344CB8AC3E}">
        <p14:creationId xmlns:p14="http://schemas.microsoft.com/office/powerpoint/2010/main" val="180605791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23" grpId="0" animBg="1"/>
      <p:bldP spid="23" grpId="1" animBg="1"/>
      <p:bldP spid="14" grpId="0" animBg="1"/>
      <p:bldP spid="2" grpId="0" animBg="1"/>
      <p:bldP spid="2" grpId="1" animBg="1"/>
      <p:bldP spid="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017E5599-0E04-8F23-DFD5-ABDDB3B6C1B0}"/>
              </a:ext>
            </a:extLst>
          </p:cNvPr>
          <p:cNvGrpSpPr/>
          <p:nvPr/>
        </p:nvGrpSpPr>
        <p:grpSpPr>
          <a:xfrm>
            <a:off x="624187" y="845519"/>
            <a:ext cx="4163072" cy="849207"/>
            <a:chOff x="1058" y="385"/>
            <a:chExt cx="4058" cy="1003"/>
          </a:xfrm>
        </p:grpSpPr>
        <p:sp>
          <p:nvSpPr>
            <p:cNvPr id="4" name="Text Box 14">
              <a:extLst>
                <a:ext uri="{FF2B5EF4-FFF2-40B4-BE49-F238E27FC236}">
                  <a16:creationId xmlns:a16="http://schemas.microsoft.com/office/drawing/2014/main" id="{6762A115-4737-B386-3E64-A4F1349C9471}"/>
                </a:ext>
              </a:extLst>
            </p:cNvPr>
            <p:cNvSpPr txBox="1"/>
            <p:nvPr/>
          </p:nvSpPr>
          <p:spPr>
            <a:xfrm>
              <a:off x="1848" y="385"/>
              <a:ext cx="3268" cy="869"/>
            </a:xfrm>
            <a:prstGeom prst="rect">
              <a:avLst/>
            </a:prstGeom>
            <a:solidFill>
              <a:srgbClr val="F9A9C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US" sz="3733" b="1" kern="0" dirty="0" err="1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Đặt</a:t>
              </a:r>
              <a:r>
                <a:rPr lang="en-US" sz="3733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lang="en-US" sz="3733" b="1" kern="0" dirty="0" err="1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tính</a:t>
              </a:r>
              <a:r>
                <a:rPr lang="en-US" sz="3733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lang="en-US" sz="3733" b="1" kern="0" dirty="0" err="1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rồi</a:t>
              </a:r>
              <a:r>
                <a:rPr lang="en-US" sz="3733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lang="en-US" sz="3733" b="1" kern="0" dirty="0" err="1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tính</a:t>
              </a:r>
              <a:endPara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  <a:sym typeface="Arial" panose="020B0604020202020204"/>
              </a:endParaRP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6E9C0B7-2595-289A-BA8F-519C17BDB54D}"/>
                </a:ext>
              </a:extLst>
            </p:cNvPr>
            <p:cNvGrpSpPr/>
            <p:nvPr/>
          </p:nvGrpSpPr>
          <p:grpSpPr>
            <a:xfrm>
              <a:off x="1058" y="410"/>
              <a:ext cx="756" cy="978"/>
              <a:chOff x="974" y="432"/>
              <a:chExt cx="756" cy="978"/>
            </a:xfrm>
          </p:grpSpPr>
          <p:sp>
            <p:nvSpPr>
              <p:cNvPr id="6" name="Oval 5">
                <a:extLst>
                  <a:ext uri="{FF2B5EF4-FFF2-40B4-BE49-F238E27FC236}">
                    <a16:creationId xmlns:a16="http://schemas.microsoft.com/office/drawing/2014/main" id="{6E8E5014-C0B1-6A7E-541C-885406ABF474}"/>
                  </a:ext>
                </a:extLst>
              </p:cNvPr>
              <p:cNvSpPr/>
              <p:nvPr/>
            </p:nvSpPr>
            <p:spPr>
              <a:xfrm>
                <a:off x="974" y="528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  <a:sym typeface="Arial" panose="020B0604020202020204"/>
                </a:endParaRPr>
              </a:p>
            </p:txBody>
          </p:sp>
          <p:sp>
            <p:nvSpPr>
              <p:cNvPr id="7" name="Text Box 10">
                <a:extLst>
                  <a:ext uri="{FF2B5EF4-FFF2-40B4-BE49-F238E27FC236}">
                    <a16:creationId xmlns:a16="http://schemas.microsoft.com/office/drawing/2014/main" id="{053BDE8D-3B5E-7491-E995-CCE6BFC82B98}"/>
                  </a:ext>
                </a:extLst>
              </p:cNvPr>
              <p:cNvSpPr txBox="1"/>
              <p:nvPr/>
            </p:nvSpPr>
            <p:spPr>
              <a:xfrm>
                <a:off x="1019" y="432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4267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微软雅黑"/>
                    <a:cs typeface="Calibri" panose="020F0502020204030204" pitchFamily="34" charset="0"/>
                    <a:sym typeface="Arial" panose="020B0604020202020204"/>
                  </a:rPr>
                  <a:t>2</a:t>
                </a:r>
              </a:p>
            </p:txBody>
          </p:sp>
        </p:grp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F6FF1067-BF3B-192F-6F3D-F0272AC4CB2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41002" y="2580199"/>
            <a:ext cx="10136644" cy="1509713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8C016638-3FDA-6B6D-9CFB-326D7EDEAABB}"/>
              </a:ext>
            </a:extLst>
          </p:cNvPr>
          <p:cNvGrpSpPr/>
          <p:nvPr/>
        </p:nvGrpSpPr>
        <p:grpSpPr>
          <a:xfrm>
            <a:off x="2600697" y="1353787"/>
            <a:ext cx="6673932" cy="6500439"/>
            <a:chOff x="2600697" y="1353787"/>
            <a:chExt cx="6673932" cy="6500439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7DECFD41-7F48-7505-95E7-71B80CB0BF4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600697" y="1353787"/>
              <a:ext cx="6673932" cy="6500439"/>
            </a:xfrm>
            <a:prstGeom prst="rect">
              <a:avLst/>
            </a:prstGeom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99A6A51-84B4-DA49-296F-0EE7B1EC199E}"/>
                </a:ext>
              </a:extLst>
            </p:cNvPr>
            <p:cNvSpPr txBox="1"/>
            <p:nvPr/>
          </p:nvSpPr>
          <p:spPr>
            <a:xfrm>
              <a:off x="5474525" y="5047014"/>
              <a:ext cx="1757548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dirty="0" err="1">
                  <a:solidFill>
                    <a:schemeClr val="bg1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Làm</a:t>
              </a:r>
              <a:r>
                <a:rPr lang="en-US" sz="3200" b="1" dirty="0">
                  <a:solidFill>
                    <a:schemeClr val="bg1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b="1" dirty="0" err="1">
                  <a:solidFill>
                    <a:schemeClr val="bg1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vào</a:t>
              </a:r>
              <a:r>
                <a:rPr lang="en-US" sz="3200" b="1" dirty="0">
                  <a:solidFill>
                    <a:schemeClr val="bg1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b="1" dirty="0" err="1">
                  <a:solidFill>
                    <a:schemeClr val="bg1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bảng</a:t>
              </a:r>
              <a:r>
                <a:rPr lang="en-US" sz="3200" b="1" dirty="0">
                  <a:solidFill>
                    <a:schemeClr val="bg1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con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6946873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43 835 + 55 807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3619501" y="1397872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43 835 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3667125" y="2634474"/>
            <a:ext cx="51249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55 807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3282517" y="285142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876675" y="412750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52208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4437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589609" y="383880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4450733" y="3888923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9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6624786" y="2705416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B2B220D-6139-492F-85A3-87F43A69BE18}"/>
              </a:ext>
            </a:extLst>
          </p:cNvPr>
          <p:cNvSpPr/>
          <p:nvPr/>
        </p:nvSpPr>
        <p:spPr>
          <a:xfrm>
            <a:off x="4710068" y="2693917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3272992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509208-B642-4390-8B4F-F4419B4E2CD7}"/>
              </a:ext>
            </a:extLst>
          </p:cNvPr>
          <p:cNvSpPr txBox="1"/>
          <p:nvPr/>
        </p:nvSpPr>
        <p:spPr>
          <a:xfrm>
            <a:off x="3726833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9</a:t>
            </a:r>
          </a:p>
        </p:txBody>
      </p:sp>
    </p:spTree>
    <p:extLst>
      <p:ext uri="{BB962C8B-B14F-4D97-AF65-F5344CB8AC3E}">
        <p14:creationId xmlns:p14="http://schemas.microsoft.com/office/powerpoint/2010/main" val="32025928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77" grpId="0" animBg="1"/>
      <p:bldP spid="77" grpId="1" animBg="1"/>
      <p:bldP spid="23" grpId="0" animBg="1"/>
      <p:bldP spid="23" grpId="1" animBg="1"/>
      <p:bldP spid="14" grpId="0" animBg="1"/>
      <p:bldP spid="1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AB22FA5-2891-F145-980E-D68379BF49B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154" b="90169" l="1600" r="97200">
                        <a14:foregroundMark x1="66400" y1="9738" x2="49800" y2="16667"/>
                        <a14:foregroundMark x1="49800" y1="16667" x2="35300" y2="32491"/>
                        <a14:foregroundMark x1="35300" y1="32491" x2="34300" y2="34457"/>
                        <a14:foregroundMark x1="34100" y1="2247" x2="41500" y2="14419"/>
                        <a14:foregroundMark x1="67100" y1="14419" x2="67100" y2="14419"/>
                        <a14:foregroundMark x1="67100" y1="14419" x2="67100" y2="14419"/>
                        <a14:foregroundMark x1="74900" y1="12266" x2="64800" y2="13390"/>
                        <a14:foregroundMark x1="64800" y1="13390" x2="69500" y2="16479"/>
                        <a14:foregroundMark x1="23200" y1="21067" x2="19400" y2="22659"/>
                        <a14:foregroundMark x1="25600" y1="21536" x2="27200" y2="22472"/>
                        <a14:foregroundMark x1="19400" y1="21348" x2="16300" y2="21816"/>
                        <a14:foregroundMark x1="8700" y1="23970" x2="8700" y2="23970"/>
                        <a14:foregroundMark x1="8700" y1="23970" x2="8700" y2="23970"/>
                        <a14:foregroundMark x1="5400" y1="34176" x2="5400" y2="34176"/>
                        <a14:foregroundMark x1="5400" y1="34176" x2="5400" y2="34176"/>
                        <a14:foregroundMark x1="3200" y1="46910" x2="3200" y2="46910"/>
                        <a14:foregroundMark x1="3000" y1="47097" x2="3000" y2="47097"/>
                        <a14:foregroundMark x1="1600" y1="33146" x2="1600" y2="33146"/>
                        <a14:foregroundMark x1="1600" y1="33146" x2="1600" y2="33146"/>
                        <a14:foregroundMark x1="13700" y1="83333" x2="13700" y2="83333"/>
                        <a14:foregroundMark x1="13500" y1="83333" x2="13500" y2="83333"/>
                        <a14:foregroundMark x1="14400" y1="75749" x2="24200" y2="83801"/>
                        <a14:foregroundMark x1="24200" y1="83801" x2="49100" y2="86704"/>
                        <a14:foregroundMark x1="49100" y1="86704" x2="61500" y2="85019"/>
                        <a14:foregroundMark x1="61500" y1="85019" x2="70600" y2="80712"/>
                        <a14:foregroundMark x1="70600" y1="80712" x2="72800" y2="78184"/>
                        <a14:foregroundMark x1="73300" y1="69288" x2="71300" y2="81742"/>
                        <a14:foregroundMark x1="71300" y1="81742" x2="62800" y2="87172"/>
                        <a14:foregroundMark x1="62800" y1="87172" x2="49800" y2="90075"/>
                        <a14:foregroundMark x1="49800" y1="90075" x2="39400" y2="86985"/>
                        <a14:foregroundMark x1="39400" y1="86985" x2="29500" y2="79775"/>
                        <a14:foregroundMark x1="29500" y1="79775" x2="32700" y2="69007"/>
                        <a14:foregroundMark x1="32700" y1="69007" x2="33900" y2="68258"/>
                        <a14:foregroundMark x1="74200" y1="73315" x2="73200" y2="84176"/>
                        <a14:foregroundMark x1="73200" y1="84176" x2="61900" y2="89700"/>
                        <a14:foregroundMark x1="61900" y1="89700" x2="48100" y2="90262"/>
                        <a14:foregroundMark x1="48100" y1="90262" x2="44600" y2="77903"/>
                        <a14:foregroundMark x1="44600" y1="77903" x2="55800" y2="70693"/>
                        <a14:foregroundMark x1="55800" y1="70693" x2="65500" y2="72378"/>
                        <a14:foregroundMark x1="65500" y1="72378" x2="69900" y2="78464"/>
                        <a14:foregroundMark x1="33400" y1="20880" x2="16500" y2="38577"/>
                        <a14:foregroundMark x1="16500" y1="38577" x2="18900" y2="45974"/>
                        <a14:foregroundMark x1="32700" y1="36704" x2="32700" y2="36704"/>
                        <a14:foregroundMark x1="32400" y1="36423" x2="32400" y2="36423"/>
                        <a14:foregroundMark x1="70400" y1="10674" x2="59500" y2="8708"/>
                        <a14:foregroundMark x1="59500" y1="8708" x2="7446" y2="37209"/>
                        <a14:foregroundMark x1="6887" y1="39845" x2="11900" y2="47846"/>
                        <a14:foregroundMark x1="11900" y1="47846" x2="24600" y2="48783"/>
                        <a14:foregroundMark x1="24600" y1="48783" x2="57200" y2="34270"/>
                        <a14:foregroundMark x1="57200" y1="34270" x2="64164" y2="27233"/>
                        <a14:foregroundMark x1="67901" y1="22533" x2="70900" y2="14888"/>
                        <a14:foregroundMark x1="70900" y1="14888" x2="67600" y2="7303"/>
                        <a14:foregroundMark x1="67600" y1="6461" x2="49800" y2="10861"/>
                        <a14:foregroundMark x1="67300" y1="7303" x2="75600" y2="10861"/>
                        <a14:foregroundMark x1="72800" y1="7303" x2="72800" y2="7303"/>
                        <a14:foregroundMark x1="72800" y1="7303" x2="72800" y2="7303"/>
                        <a14:foregroundMark x1="68700" y1="5805" x2="60400" y2="7959"/>
                        <a14:foregroundMark x1="69200" y1="5993" x2="73700" y2="10206"/>
                        <a14:foregroundMark x1="59500" y1="18914" x2="56600" y2="27903"/>
                        <a14:foregroundMark x1="56600" y1="27903" x2="56600" y2="27996"/>
                        <a14:foregroundMark x1="62600" y1="17509" x2="62600" y2="17509"/>
                        <a14:foregroundMark x1="62600" y1="17509" x2="62600" y2="17509"/>
                        <a14:foregroundMark x1="68000" y1="16199" x2="62200" y2="24625"/>
                        <a14:foregroundMark x1="62200" y1="24625" x2="52400" y2="19569"/>
                        <a14:foregroundMark x1="52400" y1="19569" x2="52400" y2="19569"/>
                        <a14:foregroundMark x1="65000" y1="17135" x2="51100" y2="16854"/>
                        <a14:foregroundMark x1="51100" y1="16854" x2="47200" y2="26779"/>
                        <a14:foregroundMark x1="47200" y1="26779" x2="59400" y2="26404"/>
                        <a14:foregroundMark x1="59400" y1="26404" x2="62300" y2="17978"/>
                        <a14:foregroundMark x1="55700" y1="20693" x2="42500" y2="23783"/>
                        <a14:foregroundMark x1="42500" y1="23783" x2="35900" y2="30805"/>
                        <a14:foregroundMark x1="35900" y1="30805" x2="50800" y2="30056"/>
                        <a14:foregroundMark x1="50800" y1="30056" x2="54000" y2="23783"/>
                        <a14:foregroundMark x1="32900" y1="28933" x2="22500" y2="31086"/>
                        <a14:foregroundMark x1="22500" y1="31086" x2="22300" y2="42041"/>
                        <a14:foregroundMark x1="22300" y1="42041" x2="35400" y2="39139"/>
                        <a14:foregroundMark x1="35400" y1="39139" x2="38600" y2="29026"/>
                        <a14:foregroundMark x1="38600" y1="29026" x2="36700" y2="23315"/>
                        <a14:foregroundMark x1="37400" y1="19569" x2="26900" y2="21816"/>
                        <a14:foregroundMark x1="26900" y1="21816" x2="17000" y2="29213"/>
                        <a14:foregroundMark x1="17000" y1="29213" x2="11000" y2="38202"/>
                        <a14:foregroundMark x1="11000" y1="38202" x2="19000" y2="44195"/>
                        <a14:foregroundMark x1="19000" y1="44195" x2="29900" y2="42135"/>
                        <a14:foregroundMark x1="29900" y1="42135" x2="39000" y2="34176"/>
                        <a14:foregroundMark x1="39000" y1="34176" x2="39800" y2="24064"/>
                        <a14:foregroundMark x1="39800" y1="24064" x2="37900" y2="20880"/>
                        <a14:foregroundMark x1="36200" y1="24251" x2="23300" y2="31554"/>
                        <a14:foregroundMark x1="23300" y1="31554" x2="33600" y2="27622"/>
                        <a14:foregroundMark x1="33600" y1="27622" x2="33600" y2="27154"/>
                        <a14:foregroundMark x1="34100" y1="29588" x2="25300" y2="37547"/>
                        <a14:foregroundMark x1="25300" y1="37547" x2="24800" y2="38202"/>
                        <a14:foregroundMark x1="23900" y1="42697" x2="25100" y2="46629"/>
                        <a14:foregroundMark x1="17200" y1="60487" x2="9800" y2="67697"/>
                        <a14:foregroundMark x1="9800" y1="67697" x2="6100" y2="74906"/>
                        <a14:foregroundMark x1="17200" y1="58895" x2="10500" y2="65824"/>
                        <a14:foregroundMark x1="10500" y1="65824" x2="6800" y2="74906"/>
                        <a14:foregroundMark x1="6800" y1="74906" x2="7000" y2="78184"/>
                        <a14:foregroundMark x1="7000" y1="67509" x2="4600" y2="76779"/>
                        <a14:foregroundMark x1="4600" y1="76779" x2="5600" y2="79588"/>
                        <a14:foregroundMark x1="86800" y1="28933" x2="86800" y2="28933"/>
                        <a14:foregroundMark x1="86800" y1="28933" x2="86800" y2="28933"/>
                        <a14:foregroundMark x1="75400" y1="28933" x2="85400" y2="28839"/>
                        <a14:foregroundMark x1="85400" y1="28839" x2="89600" y2="38577"/>
                        <a14:foregroundMark x1="89600" y1="38577" x2="81500" y2="46161"/>
                        <a14:foregroundMark x1="81500" y1="46161" x2="79200" y2="47378"/>
                        <a14:foregroundMark x1="69200" y1="29120" x2="79400" y2="26217"/>
                        <a14:foregroundMark x1="79400" y1="26217" x2="88200" y2="31742"/>
                        <a14:foregroundMark x1="90397" y1="41854" x2="90529" y2="42461"/>
                        <a14:foregroundMark x1="88200" y1="31742" x2="90397" y2="41854"/>
                        <a14:foregroundMark x1="90217" y1="45624" x2="87600" y2="64981"/>
                        <a14:foregroundMark x1="87600" y1="64981" x2="82500" y2="69101"/>
                        <a14:foregroundMark x1="92000" y1="49813" x2="97200" y2="55524"/>
                        <a14:foregroundMark x1="63600" y1="24625" x2="68200" y2="29401"/>
                        <a14:foregroundMark x1="89700" y1="45880" x2="89700" y2="45880"/>
                        <a14:foregroundMark x1="90000" y1="45880" x2="90000" y2="45880"/>
                        <a14:foregroundMark x1="90000" y1="45787" x2="90000" y2="45787"/>
                        <a14:foregroundMark x1="90000" y1="45693" x2="90000" y2="45693"/>
                        <a14:foregroundMark x1="89900" y1="45506" x2="90000" y2="46348"/>
                        <a14:foregroundMark x1="89800" y1="45318" x2="89800" y2="45318"/>
                        <a14:foregroundMark x1="89900" y1="45599" x2="89900" y2="45599"/>
                        <a14:foregroundMark x1="89900" y1="45599" x2="89900" y2="45599"/>
                        <a14:foregroundMark x1="90000" y1="45693" x2="90000" y2="45693"/>
                        <a14:foregroundMark x1="89600" y1="45787" x2="90200" y2="45880"/>
                        <a14:backgroundMark x1="67900" y1="23221" x2="66796" y2="25578"/>
                        <a14:backgroundMark x1="67600" y1="23221" x2="67600" y2="23221"/>
                        <a14:backgroundMark x1="68100" y1="22659" x2="66900" y2="24064"/>
                        <a14:backgroundMark x1="64800" y1="28464" x2="64800" y2="28464"/>
                        <a14:backgroundMark x1="64800" y1="28464" x2="64800" y2="28464"/>
                        <a14:backgroundMark x1="5900" y1="38390" x2="5900" y2="38390"/>
                        <a14:backgroundMark x1="5900" y1="38390" x2="5900" y2="38390"/>
                        <a14:backgroundMark x1="6200" y1="37453" x2="5700" y2="39607"/>
                        <a14:backgroundMark x1="6700" y1="37266" x2="6200" y2="38390"/>
                        <a14:backgroundMark x1="7000" y1="37547" x2="7000" y2="37547"/>
                        <a14:backgroundMark x1="7000" y1="37547" x2="7000" y2="37547"/>
                        <a14:backgroundMark x1="7000" y1="37360" x2="7000" y2="37360"/>
                        <a14:backgroundMark x1="7000" y1="37360" x2="7000" y2="37360"/>
                        <a14:backgroundMark x1="7200" y1="37079" x2="6500" y2="38109"/>
                        <a14:backgroundMark x1="7300" y1="37172" x2="7300" y2="37172"/>
                        <a14:backgroundMark x1="7300" y1="37172" x2="7300" y2="37172"/>
                        <a14:backgroundMark x1="7300" y1="37172" x2="7000" y2="37828"/>
                        <a14:backgroundMark x1="2800" y1="47097" x2="2800" y2="47097"/>
                        <a14:backgroundMark x1="2800" y1="47097" x2="2800" y2="47097"/>
                        <a14:backgroundMark x1="2800" y1="46723" x2="2800" y2="46723"/>
                        <a14:backgroundMark x1="3000" y1="47004" x2="3000" y2="47004"/>
                        <a14:backgroundMark x1="3000" y1="47004" x2="3000" y2="47004"/>
                        <a14:backgroundMark x1="3100" y1="46816" x2="3100" y2="46816"/>
                        <a14:backgroundMark x1="3100" y1="46816" x2="3100" y2="46816"/>
                        <a14:backgroundMark x1="90200" y1="42416" x2="89900" y2="44288"/>
                        <a14:backgroundMark x1="90400" y1="42135" x2="89900" y2="43165"/>
                        <a14:backgroundMark x1="90300" y1="42978" x2="90500" y2="42416"/>
                        <a14:backgroundMark x1="90300" y1="41854" x2="90300" y2="41854"/>
                        <a14:backgroundMark x1="90300" y1="41854" x2="90300" y2="41854"/>
                        <a14:backgroundMark x1="90200" y1="41760" x2="90200" y2="41760"/>
                        <a14:backgroundMark x1="90300" y1="41760" x2="90300" y2="41760"/>
                      </a14:backgroundRemoval>
                    </a14:imgEffect>
                  </a14:imgLayer>
                </a14:imgProps>
              </a:ext>
            </a:extLst>
          </a:blip>
          <a:srcRect b="7556"/>
          <a:stretch/>
        </p:blipFill>
        <p:spPr>
          <a:xfrm>
            <a:off x="5774868" y="508433"/>
            <a:ext cx="5619384" cy="5548056"/>
          </a:xfrm>
          <a:prstGeom prst="rect">
            <a:avLst/>
          </a:prstGeom>
        </p:spPr>
      </p:pic>
      <p:sp>
        <p:nvSpPr>
          <p:cNvPr id="7" name="Google Shape;1075;p36">
            <a:extLst>
              <a:ext uri="{FF2B5EF4-FFF2-40B4-BE49-F238E27FC236}">
                <a16:creationId xmlns:a16="http://schemas.microsoft.com/office/drawing/2014/main" id="{41BD8C2F-900B-8349-8C0A-3B998A799565}"/>
              </a:ext>
            </a:extLst>
          </p:cNvPr>
          <p:cNvSpPr txBox="1">
            <a:spLocks/>
          </p:cNvSpPr>
          <p:nvPr/>
        </p:nvSpPr>
        <p:spPr>
          <a:xfrm>
            <a:off x="316089" y="1943012"/>
            <a:ext cx="5619384" cy="187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67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BB041"/>
              </a:buClr>
              <a:buSzPts val="5200"/>
              <a:buFont typeface="Luckiest Guy"/>
              <a:buNone/>
              <a:tabLst/>
              <a:defRPr/>
            </a:pPr>
            <a:r>
              <a:rPr kumimoji="0" lang="en-US" sz="5867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sym typeface="Luckiest Guy"/>
              </a:rPr>
              <a:t>Trò</a:t>
            </a:r>
            <a:r>
              <a:rPr kumimoji="0" lang="en-US" sz="5867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sym typeface="Luckiest Guy"/>
              </a:rPr>
              <a:t> </a:t>
            </a:r>
            <a:r>
              <a:rPr kumimoji="0" lang="en-US" sz="5867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sym typeface="Luckiest Guy"/>
              </a:rPr>
              <a:t>chơi</a:t>
            </a:r>
            <a:endParaRPr kumimoji="0" lang="en-US" sz="5867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sym typeface="Luckiest Guy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BB041"/>
              </a:buClr>
              <a:buSzPts val="5200"/>
              <a:buFont typeface="Luckiest Guy"/>
              <a:buNone/>
              <a:tabLst/>
              <a:defRPr/>
            </a:pPr>
            <a:r>
              <a:rPr kumimoji="0" lang="en-US" sz="5867" b="1" i="0" u="none" strike="noStrike" kern="0" cap="none" spc="0" normalizeH="0" baseline="0" noProof="0" dirty="0">
                <a:ln>
                  <a:noFill/>
                </a:ln>
                <a:solidFill>
                  <a:srgbClr val="FBB041"/>
                </a:solidFill>
                <a:effectLst/>
                <a:uLnTx/>
                <a:uFillTx/>
                <a:latin typeface="Arial" panose="020B0604020202020204"/>
                <a:sym typeface="Luckiest Guy"/>
              </a:rPr>
              <a:t>TÌM TRỨNG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BB041"/>
              </a:buClr>
              <a:buSzPts val="5200"/>
              <a:buFont typeface="Luckiest Guy"/>
              <a:buNone/>
              <a:tabLst/>
              <a:defRPr/>
            </a:pPr>
            <a:r>
              <a:rPr kumimoji="0" lang="en-US" sz="5867" b="1" i="0" u="none" strike="noStrike" kern="0" cap="none" spc="0" normalizeH="0" baseline="0" noProof="0" dirty="0">
                <a:ln>
                  <a:noFill/>
                </a:ln>
                <a:solidFill>
                  <a:srgbClr val="FBB041"/>
                </a:solidFill>
                <a:effectLst/>
                <a:uLnTx/>
                <a:uFillTx/>
                <a:latin typeface="Arial" panose="020B0604020202020204"/>
                <a:sym typeface="Luckiest Guy"/>
              </a:rPr>
              <a:t>KHỦNG LONG</a:t>
            </a:r>
          </a:p>
        </p:txBody>
      </p:sp>
      <p:pic>
        <p:nvPicPr>
          <p:cNvPr id="8" name="Picture 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6FF2D13-22AA-FE43-8A86-98C0EDA7016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9630" b="85926" l="52800" r="72400">
                        <a14:foregroundMark x1="71300" y1="77407" x2="71300" y2="77407"/>
                        <a14:foregroundMark x1="71300" y1="77407" x2="71300" y2="77407"/>
                        <a14:foregroundMark x1="71900" y1="77222" x2="71900" y2="77222"/>
                        <a14:foregroundMark x1="71900" y1="77222" x2="71900" y2="77222"/>
                        <a14:foregroundMark x1="71900" y1="75000" x2="71900" y2="75000"/>
                        <a14:foregroundMark x1="71900" y1="75000" x2="71900" y2="75000"/>
                        <a14:foregroundMark x1="71300" y1="76204" x2="71300" y2="76204"/>
                        <a14:foregroundMark x1="71300" y1="76204" x2="71300" y2="76204"/>
                        <a14:foregroundMark x1="71900" y1="76389" x2="71900" y2="76389"/>
                        <a14:foregroundMark x1="71900" y1="76389" x2="71900" y2="76389"/>
                        <a14:foregroundMark x1="72200" y1="74630" x2="72200" y2="74630"/>
                        <a14:foregroundMark x1="72200" y1="74630" x2="72200" y2="74630"/>
                        <a14:foregroundMark x1="72400" y1="74815" x2="72400" y2="74815"/>
                        <a14:foregroundMark x1="72400" y1="74815" x2="72400" y2="74815"/>
                        <a14:backgroundMark x1="55100" y1="84444" x2="55100" y2="84444"/>
                        <a14:backgroundMark x1="55100" y1="84444" x2="55100" y2="8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466" t="67778" r="25762" b="12036"/>
          <a:stretch/>
        </p:blipFill>
        <p:spPr>
          <a:xfrm>
            <a:off x="2039155" y="4014365"/>
            <a:ext cx="2012648" cy="184588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A57BEB2-BF53-334E-91B2-BBB821D42A8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104798" y="89518"/>
            <a:ext cx="980316" cy="555119"/>
          </a:xfrm>
          <a:prstGeom prst="rect">
            <a:avLst/>
          </a:prstGeom>
        </p:spPr>
      </p:pic>
      <p:pic>
        <p:nvPicPr>
          <p:cNvPr id="9" name="Mission to Mars - Audio Hertz (1).mp3" descr="Mission to Mars - Audio Hertz (1).mp3">
            <a:hlinkClick r:id="" action="ppaction://media"/>
            <a:extLst>
              <a:ext uri="{FF2B5EF4-FFF2-40B4-BE49-F238E27FC236}">
                <a16:creationId xmlns:a16="http://schemas.microsoft.com/office/drawing/2014/main" id="{1C9ECB75-3283-7B47-9CEC-0B53980A173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" y="6858001"/>
            <a:ext cx="702396" cy="702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164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319200__18hiltc__pixel-game-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36364" numSld="7">
                <p:cTn id="32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67 254 + 92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3619501" y="1397872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67 254 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6381749" y="2634474"/>
            <a:ext cx="241035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92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3282517" y="285142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876675" y="412750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52208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4437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589609" y="383880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4450733" y="3888923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5834211" y="2705416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3272992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509208-B642-4390-8B4F-F4419B4E2CD7}"/>
              </a:ext>
            </a:extLst>
          </p:cNvPr>
          <p:cNvSpPr txBox="1"/>
          <p:nvPr/>
        </p:nvSpPr>
        <p:spPr>
          <a:xfrm>
            <a:off x="3726833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351605360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77" grpId="0" animBg="1"/>
      <p:bldP spid="77" grpId="1" animBg="1"/>
      <p:bldP spid="14" grpId="0" animBg="1"/>
      <p:bldP spid="1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25 346 + 37 292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3619501" y="1397872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25 346 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3695701" y="2634474"/>
            <a:ext cx="509640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37 292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3282517" y="285142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876675" y="412750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52208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4437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589609" y="383880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4450733" y="3888923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5834211" y="2705416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3272992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509208-B642-4390-8B4F-F4419B4E2CD7}"/>
              </a:ext>
            </a:extLst>
          </p:cNvPr>
          <p:cNvSpPr txBox="1"/>
          <p:nvPr/>
        </p:nvSpPr>
        <p:spPr>
          <a:xfrm>
            <a:off x="3726833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A73C4BE4-71A8-D03C-D775-F8E6843C86AC}"/>
              </a:ext>
            </a:extLst>
          </p:cNvPr>
          <p:cNvSpPr/>
          <p:nvPr/>
        </p:nvSpPr>
        <p:spPr>
          <a:xfrm>
            <a:off x="3919686" y="2695891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3708799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77" grpId="0" animBg="1"/>
      <p:bldP spid="77" grpId="1" animBg="1"/>
      <p:bldP spid="14" grpId="0" animBg="1"/>
      <p:bldP spid="15" grpId="0"/>
      <p:bldP spid="2" grpId="0" animBg="1"/>
      <p:bldP spid="2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lvl="0" algn="ctr" defTabSz="457200">
              <a:defRPr/>
            </a:pPr>
            <a:r>
              <a:rPr lang="en-US" sz="6600" b="1" kern="0" dirty="0">
                <a:solidFill>
                  <a:srgbClr val="0064D2">
                    <a:lumMod val="50000"/>
                  </a:srgbClr>
                </a:solidFill>
                <a:ea typeface="微软雅黑"/>
                <a:cs typeface="Arial" panose="020B0604020202020204" pitchFamily="34" charset="0"/>
              </a:rPr>
              <a:t>7 528 + 5 345</a:t>
            </a:r>
            <a:endParaRPr kumimoji="0" lang="en-US" sz="6600" b="1" i="0" u="none" strike="noStrike" kern="0" cap="none" spc="0" normalizeH="0" baseline="0" noProof="0" dirty="0">
              <a:ln>
                <a:noFill/>
              </a:ln>
              <a:solidFill>
                <a:srgbClr val="0064D2">
                  <a:lumMod val="50000"/>
                </a:srgbClr>
              </a:solidFill>
              <a:effectLst/>
              <a:uLnTx/>
              <a:uFillTx/>
              <a:latin typeface="Arial"/>
              <a:ea typeface="微软雅黑"/>
              <a:cs typeface="Arial" panose="020B0604020202020204" pitchFamily="34" charset="0"/>
            </a:endParaRP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4495799" y="1397872"/>
            <a:ext cx="370717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>
                <a:solidFill>
                  <a:prstClr val="white"/>
                </a:solidFill>
                <a:cs typeface="Arial" panose="020B0604020202020204" pitchFamily="34" charset="0"/>
              </a:rPr>
              <a:t>7 528 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4514850" y="2624949"/>
            <a:ext cx="411533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5 345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4015942" y="285142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876675" y="412750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52208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4437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675334" y="384833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3924301" y="3850823"/>
            <a:ext cx="195262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6767661" y="2724466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4006417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265708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77" grpId="0" animBg="1"/>
      <p:bldP spid="77" grpId="1" animBg="1"/>
      <p:bldP spid="14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7DA5FEE-296D-AAF9-0C30-FA3530C5ECEC}"/>
              </a:ext>
            </a:extLst>
          </p:cNvPr>
          <p:cNvGrpSpPr/>
          <p:nvPr/>
        </p:nvGrpSpPr>
        <p:grpSpPr>
          <a:xfrm>
            <a:off x="2375239" y="675164"/>
            <a:ext cx="5610606" cy="828040"/>
            <a:chOff x="1058" y="410"/>
            <a:chExt cx="5469" cy="978"/>
          </a:xfrm>
        </p:grpSpPr>
        <p:sp>
          <p:nvSpPr>
            <p:cNvPr id="8" name="Text Box 14">
              <a:extLst>
                <a:ext uri="{FF2B5EF4-FFF2-40B4-BE49-F238E27FC236}">
                  <a16:creationId xmlns:a16="http://schemas.microsoft.com/office/drawing/2014/main" id="{3D1A0CC1-DCDE-7148-33EB-FF86F5AD2CBD}"/>
                </a:ext>
              </a:extLst>
            </p:cNvPr>
            <p:cNvSpPr txBox="1"/>
            <p:nvPr/>
          </p:nvSpPr>
          <p:spPr>
            <a:xfrm>
              <a:off x="1848" y="483"/>
              <a:ext cx="4679" cy="8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sz="3733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  <a:sym typeface="Arial" panose="020B0604020202020204"/>
                </a:rPr>
                <a:t>Tính</a:t>
              </a:r>
              <a:r>
                <a:rPr kumimoji="0" lang="en-US" sz="3733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kumimoji="0" lang="en-US" sz="3733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  <a:sym typeface="Arial" panose="020B0604020202020204"/>
                </a:rPr>
                <a:t>nhẩm</a:t>
              </a:r>
              <a:r>
                <a:rPr kumimoji="0" lang="en-US" sz="3733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kumimoji="0" lang="en-US" sz="3733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  <a:sym typeface="Arial" panose="020B0604020202020204"/>
                </a:rPr>
                <a:t>theo</a:t>
              </a:r>
              <a:r>
                <a:rPr kumimoji="0" lang="en-US" sz="3733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kumimoji="0" lang="en-US" sz="3733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  <a:sym typeface="Arial" panose="020B0604020202020204"/>
                </a:rPr>
                <a:t>mẫu</a:t>
              </a:r>
              <a:endPara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  <a:sym typeface="Arial" panose="020B0604020202020204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3400555B-7D6A-7C25-A2AC-6BCB9256CCC0}"/>
                </a:ext>
              </a:extLst>
            </p:cNvPr>
            <p:cNvGrpSpPr/>
            <p:nvPr/>
          </p:nvGrpSpPr>
          <p:grpSpPr>
            <a:xfrm>
              <a:off x="1058" y="410"/>
              <a:ext cx="756" cy="978"/>
              <a:chOff x="974" y="432"/>
              <a:chExt cx="756" cy="978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99788109-C817-9F50-EAD9-B6C6F934390F}"/>
                  </a:ext>
                </a:extLst>
              </p:cNvPr>
              <p:cNvSpPr/>
              <p:nvPr/>
            </p:nvSpPr>
            <p:spPr>
              <a:xfrm>
                <a:off x="974" y="528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sym typeface="Arial" panose="020B0604020202020204"/>
                </a:endParaRPr>
              </a:p>
            </p:txBody>
          </p:sp>
          <p:sp>
            <p:nvSpPr>
              <p:cNvPr id="11" name="Text Box 10">
                <a:extLst>
                  <a:ext uri="{FF2B5EF4-FFF2-40B4-BE49-F238E27FC236}">
                    <a16:creationId xmlns:a16="http://schemas.microsoft.com/office/drawing/2014/main" id="{4D94CE99-1343-7A79-282A-C49B763109AB}"/>
                  </a:ext>
                </a:extLst>
              </p:cNvPr>
              <p:cNvSpPr txBox="1"/>
              <p:nvPr/>
            </p:nvSpPr>
            <p:spPr>
              <a:xfrm>
                <a:off x="1019" y="432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4267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  <a:sym typeface="Arial" panose="020B0604020202020204"/>
                  </a:rPr>
                  <a:t>3</a:t>
                </a:r>
              </a:p>
            </p:txBody>
          </p:sp>
        </p:grp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0BB34BB1-23C0-A183-310C-6FDD725B4A31}"/>
              </a:ext>
            </a:extLst>
          </p:cNvPr>
          <p:cNvSpPr/>
          <p:nvPr/>
        </p:nvSpPr>
        <p:spPr>
          <a:xfrm>
            <a:off x="3342991" y="2138855"/>
            <a:ext cx="6467475" cy="17145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327717-226E-540E-3F90-85B4BFBDFFB5}"/>
              </a:ext>
            </a:extLst>
          </p:cNvPr>
          <p:cNvSpPr txBox="1"/>
          <p:nvPr/>
        </p:nvSpPr>
        <p:spPr>
          <a:xfrm>
            <a:off x="3933541" y="2186480"/>
            <a:ext cx="43529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Mẫu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 8 000 + 7 000 = ?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D75BD8A-697A-8A5C-B55E-D6D7B85A9684}"/>
              </a:ext>
            </a:extLst>
          </p:cNvPr>
          <p:cNvSpPr txBox="1"/>
          <p:nvPr/>
        </p:nvSpPr>
        <p:spPr>
          <a:xfrm>
            <a:off x="3476341" y="2729405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Nhẩm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8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+ 7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= 15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5B50F13-AD4C-B266-D6B1-F5344D4457A6}"/>
              </a:ext>
            </a:extLst>
          </p:cNvPr>
          <p:cNvSpPr txBox="1"/>
          <p:nvPr/>
        </p:nvSpPr>
        <p:spPr>
          <a:xfrm>
            <a:off x="3562066" y="3310430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8 000 + 7 000 = 15 000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2BA1261-67A2-F429-7589-308EDD8EF838}"/>
              </a:ext>
            </a:extLst>
          </p:cNvPr>
          <p:cNvSpPr txBox="1"/>
          <p:nvPr/>
        </p:nvSpPr>
        <p:spPr>
          <a:xfrm>
            <a:off x="4452095" y="4189068"/>
            <a:ext cx="4573151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pt-BR" sz="36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a) 6 000 + 5 000</a:t>
            </a:r>
          </a:p>
          <a:p>
            <a:pPr algn="just"/>
            <a:r>
              <a:rPr lang="pt-BR" sz="36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b) 9 000 + 4 000</a:t>
            </a:r>
          </a:p>
          <a:p>
            <a:pPr algn="just"/>
            <a:r>
              <a:rPr lang="pt-BR" sz="36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c) 7 000 + 9 000</a:t>
            </a:r>
          </a:p>
        </p:txBody>
      </p:sp>
    </p:spTree>
    <p:extLst>
      <p:ext uri="{BB962C8B-B14F-4D97-AF65-F5344CB8AC3E}">
        <p14:creationId xmlns:p14="http://schemas.microsoft.com/office/powerpoint/2010/main" val="338610057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4" grpId="0"/>
      <p:bldP spid="15" grpId="0"/>
      <p:bldP spid="17" grpId="0"/>
      <p:bldP spid="18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E635EB1-5A84-6A54-9C92-9E79D134BDE4}"/>
              </a:ext>
            </a:extLst>
          </p:cNvPr>
          <p:cNvSpPr/>
          <p:nvPr/>
        </p:nvSpPr>
        <p:spPr>
          <a:xfrm>
            <a:off x="2476500" y="885824"/>
            <a:ext cx="6467475" cy="13620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481D718-6D9D-28F5-66F7-084575571E0F}"/>
              </a:ext>
            </a:extLst>
          </p:cNvPr>
          <p:cNvSpPr txBox="1"/>
          <p:nvPr/>
        </p:nvSpPr>
        <p:spPr>
          <a:xfrm>
            <a:off x="2609850" y="1123950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Nhẩm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6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+ 5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= 11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6BA50B1-B1F0-FACF-A0D7-F94EA6A2A4FF}"/>
              </a:ext>
            </a:extLst>
          </p:cNvPr>
          <p:cNvSpPr txBox="1"/>
          <p:nvPr/>
        </p:nvSpPr>
        <p:spPr>
          <a:xfrm>
            <a:off x="2695575" y="1704975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6 000 + 5 000 = 11 000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779ACE4-9061-A00B-89D6-86A9FFE2FC87}"/>
              </a:ext>
            </a:extLst>
          </p:cNvPr>
          <p:cNvSpPr/>
          <p:nvPr/>
        </p:nvSpPr>
        <p:spPr>
          <a:xfrm>
            <a:off x="2600325" y="3038474"/>
            <a:ext cx="6467475" cy="13620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1B7CCE0-49FC-135D-1942-BAE6B6F6B49B}"/>
              </a:ext>
            </a:extLst>
          </p:cNvPr>
          <p:cNvSpPr txBox="1"/>
          <p:nvPr/>
        </p:nvSpPr>
        <p:spPr>
          <a:xfrm>
            <a:off x="2733675" y="3276600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Nhẩm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9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+ 4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= 13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F2855D8-D2F9-4512-62E7-3C3F09301B4B}"/>
              </a:ext>
            </a:extLst>
          </p:cNvPr>
          <p:cNvSpPr txBox="1"/>
          <p:nvPr/>
        </p:nvSpPr>
        <p:spPr>
          <a:xfrm>
            <a:off x="2819400" y="3857625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9 000 + 4 000 = 13 000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B25505C-3E20-EBB7-FF55-90E4FD19C516}"/>
              </a:ext>
            </a:extLst>
          </p:cNvPr>
          <p:cNvSpPr txBox="1"/>
          <p:nvPr/>
        </p:nvSpPr>
        <p:spPr>
          <a:xfrm>
            <a:off x="3829050" y="276225"/>
            <a:ext cx="381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a) 6 000 + 5 000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D25E9E4-7F6D-08C3-2A8F-0C7A4C357F38}"/>
              </a:ext>
            </a:extLst>
          </p:cNvPr>
          <p:cNvSpPr txBox="1"/>
          <p:nvPr/>
        </p:nvSpPr>
        <p:spPr>
          <a:xfrm>
            <a:off x="4010025" y="2466975"/>
            <a:ext cx="381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b) 9 000 + 4 000 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4BF1755-123A-37BA-537E-7C0558930F7B}"/>
              </a:ext>
            </a:extLst>
          </p:cNvPr>
          <p:cNvSpPr/>
          <p:nvPr/>
        </p:nvSpPr>
        <p:spPr>
          <a:xfrm>
            <a:off x="2876550" y="5076824"/>
            <a:ext cx="6467475" cy="13620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8A460B9-CECB-B52D-02F2-2563B1612D00}"/>
              </a:ext>
            </a:extLst>
          </p:cNvPr>
          <p:cNvSpPr txBox="1"/>
          <p:nvPr/>
        </p:nvSpPr>
        <p:spPr>
          <a:xfrm>
            <a:off x="3009900" y="5314950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Nhẩm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7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+ 9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= 16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39C13C6-6192-97F8-E556-5FF3E5FF4FD5}"/>
              </a:ext>
            </a:extLst>
          </p:cNvPr>
          <p:cNvSpPr txBox="1"/>
          <p:nvPr/>
        </p:nvSpPr>
        <p:spPr>
          <a:xfrm>
            <a:off x="3095625" y="5895975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7 000 + 9 000 = 16 000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C44FF53-F4A8-799E-F89B-EEFAE21DF5FD}"/>
              </a:ext>
            </a:extLst>
          </p:cNvPr>
          <p:cNvSpPr txBox="1"/>
          <p:nvPr/>
        </p:nvSpPr>
        <p:spPr>
          <a:xfrm>
            <a:off x="4286250" y="4505325"/>
            <a:ext cx="381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b) 7 000 + 9 000 </a:t>
            </a:r>
          </a:p>
        </p:txBody>
      </p:sp>
    </p:spTree>
    <p:extLst>
      <p:ext uri="{BB962C8B-B14F-4D97-AF65-F5344CB8AC3E}">
        <p14:creationId xmlns:p14="http://schemas.microsoft.com/office/powerpoint/2010/main" val="24454435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4" grpId="0"/>
      <p:bldP spid="5" grpId="0" animBg="1"/>
      <p:bldP spid="6" grpId="0"/>
      <p:bldP spid="7" grpId="0"/>
      <p:bldP spid="8" grpId="0"/>
      <p:bldP spid="9" grpId="0"/>
      <p:bldP spid="10" grpId="0" animBg="1"/>
      <p:bldP spid="11" grpId="0"/>
      <p:bldP spid="12" grpId="0"/>
      <p:bldP spid="1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Thiết kế chưa có tên (1)">
            <a:hlinkClick r:id="" action="ppaction://media"/>
            <a:extLst>
              <a:ext uri="{FF2B5EF4-FFF2-40B4-BE49-F238E27FC236}">
                <a16:creationId xmlns:a16="http://schemas.microsoft.com/office/drawing/2014/main" id="{92D92729-B2CD-619C-D25D-8FB56D97678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8179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75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>
            <a:extLst>
              <a:ext uri="{FF2B5EF4-FFF2-40B4-BE49-F238E27FC236}">
                <a16:creationId xmlns:a16="http://schemas.microsoft.com/office/drawing/2014/main" id="{5749B594-F892-3C63-C18F-97B771BB836C}"/>
              </a:ext>
            </a:extLst>
          </p:cNvPr>
          <p:cNvGrpSpPr/>
          <p:nvPr/>
        </p:nvGrpSpPr>
        <p:grpSpPr>
          <a:xfrm>
            <a:off x="152239" y="523738"/>
            <a:ext cx="11620285" cy="1687407"/>
            <a:chOff x="1058" y="292"/>
            <a:chExt cx="11327" cy="1993"/>
          </a:xfrm>
        </p:grpSpPr>
        <p:sp>
          <p:nvSpPr>
            <p:cNvPr id="16" name="Text Box 14">
              <a:extLst>
                <a:ext uri="{FF2B5EF4-FFF2-40B4-BE49-F238E27FC236}">
                  <a16:creationId xmlns:a16="http://schemas.microsoft.com/office/drawing/2014/main" id="{D37BC7DD-2909-7A08-8A24-B076B7606E7F}"/>
                </a:ext>
              </a:extLst>
            </p:cNvPr>
            <p:cNvSpPr txBox="1"/>
            <p:nvPr/>
          </p:nvSpPr>
          <p:spPr>
            <a:xfrm>
              <a:off x="1848" y="385"/>
              <a:ext cx="10537" cy="1900"/>
            </a:xfrm>
            <a:prstGeom prst="rect">
              <a:avLst/>
            </a:prstGeom>
            <a:solidFill>
              <a:srgbClr val="F9A9C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just" defTabSz="121917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Để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phục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vụ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học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sinh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chuẩn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bị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vào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năm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</a:t>
              </a:r>
              <a:r>
                <a:rPr lang="en-US" sz="2800" b="1" dirty="0" err="1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ọc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mới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một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cửa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đã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nhập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về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6 500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cuốn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sách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giáo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khoa, 3 860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cuốn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sách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tham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khảo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vào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8 500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cuốn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vở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.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Hỏi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cửa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đó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đã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nhập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về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tất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cả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bao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nhiêu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cuốn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sách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và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vở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  <a:sym typeface="Arial" panose="020B0604020202020204"/>
              </a:endParaRP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8E4C352E-69A2-B07F-B5C7-DA4F589FDBB3}"/>
                </a:ext>
              </a:extLst>
            </p:cNvPr>
            <p:cNvGrpSpPr/>
            <p:nvPr/>
          </p:nvGrpSpPr>
          <p:grpSpPr>
            <a:xfrm>
              <a:off x="1058" y="292"/>
              <a:ext cx="756" cy="1050"/>
              <a:chOff x="974" y="314"/>
              <a:chExt cx="756" cy="1050"/>
            </a:xfrm>
          </p:grpSpPr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91F03AE7-3B1B-AAB8-17CA-B206A619FE93}"/>
                  </a:ext>
                </a:extLst>
              </p:cNvPr>
              <p:cNvSpPr/>
              <p:nvPr/>
            </p:nvSpPr>
            <p:spPr>
              <a:xfrm>
                <a:off x="974" y="528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  <a:sym typeface="Arial" panose="020B0604020202020204"/>
                </a:endParaRPr>
              </a:p>
            </p:txBody>
          </p:sp>
          <p:sp>
            <p:nvSpPr>
              <p:cNvPr id="19" name="Text Box 10">
                <a:extLst>
                  <a:ext uri="{FF2B5EF4-FFF2-40B4-BE49-F238E27FC236}">
                    <a16:creationId xmlns:a16="http://schemas.microsoft.com/office/drawing/2014/main" id="{91BC723D-1EAA-0E50-5A51-EC714AFEB9C8}"/>
                  </a:ext>
                </a:extLst>
              </p:cNvPr>
              <p:cNvSpPr txBox="1"/>
              <p:nvPr/>
            </p:nvSpPr>
            <p:spPr>
              <a:xfrm>
                <a:off x="1056" y="314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4267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微软雅黑"/>
                    <a:cs typeface="Calibri" panose="020F0502020204030204" pitchFamily="34" charset="0"/>
                    <a:sym typeface="Arial" panose="020B0604020202020204"/>
                  </a:rPr>
                  <a:t>4</a:t>
                </a:r>
              </a:p>
            </p:txBody>
          </p:sp>
        </p:grpSp>
      </p:grp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1BC9D89-A33C-2C27-4176-C880F0746BD9}"/>
              </a:ext>
            </a:extLst>
          </p:cNvPr>
          <p:cNvCxnSpPr/>
          <p:nvPr/>
        </p:nvCxnSpPr>
        <p:spPr>
          <a:xfrm>
            <a:off x="1638300" y="1609725"/>
            <a:ext cx="3924300" cy="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4D01DDDA-6CA3-11CD-CA3F-CAD9CD96A66C}"/>
              </a:ext>
            </a:extLst>
          </p:cNvPr>
          <p:cNvCxnSpPr>
            <a:cxnSpLocks/>
          </p:cNvCxnSpPr>
          <p:nvPr/>
        </p:nvCxnSpPr>
        <p:spPr>
          <a:xfrm>
            <a:off x="5838825" y="1628775"/>
            <a:ext cx="4238625" cy="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E3603720-2B62-BB80-B93E-6788F9CDF76D}"/>
              </a:ext>
            </a:extLst>
          </p:cNvPr>
          <p:cNvCxnSpPr>
            <a:cxnSpLocks/>
          </p:cNvCxnSpPr>
          <p:nvPr/>
        </p:nvCxnSpPr>
        <p:spPr>
          <a:xfrm>
            <a:off x="10877550" y="1628775"/>
            <a:ext cx="857250" cy="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6E2122C-CF8C-B31B-389F-A27FB9A553A7}"/>
              </a:ext>
            </a:extLst>
          </p:cNvPr>
          <p:cNvCxnSpPr>
            <a:cxnSpLocks/>
          </p:cNvCxnSpPr>
          <p:nvPr/>
        </p:nvCxnSpPr>
        <p:spPr>
          <a:xfrm>
            <a:off x="1066800" y="2105025"/>
            <a:ext cx="1209675" cy="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0550F461-B1D2-DCFD-D51B-9C79EA11BC56}"/>
              </a:ext>
            </a:extLst>
          </p:cNvPr>
          <p:cNvSpPr txBox="1"/>
          <p:nvPr/>
        </p:nvSpPr>
        <p:spPr>
          <a:xfrm>
            <a:off x="876300" y="2676525"/>
            <a:ext cx="10820400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u="sng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Bài</a:t>
            </a:r>
            <a:r>
              <a:rPr lang="en-US" sz="3200" u="sng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u="sng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giải</a:t>
            </a:r>
            <a:r>
              <a:rPr lang="en-US" sz="3200" u="sng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</a:t>
            </a:r>
          </a:p>
          <a:p>
            <a:pPr algn="ctr"/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Cửa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hàng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đã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nhập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về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sách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giáo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khoa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và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sách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tham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khảo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</a:t>
            </a:r>
          </a:p>
          <a:p>
            <a:pPr algn="ctr"/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6 500 + 3 860 = 10 360 (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cuốn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)</a:t>
            </a:r>
          </a:p>
          <a:p>
            <a:pPr algn="ctr"/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Cửa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hàng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đã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nhập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về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sách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và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vở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</a:t>
            </a:r>
          </a:p>
          <a:p>
            <a:pPr algn="ctr"/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10 360 + 8 500 = 18 860 (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cuốn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)</a:t>
            </a:r>
          </a:p>
          <a:p>
            <a:pPr algn="r"/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Đáp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 18 860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cuốn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4524D405-0F58-0259-BDAD-3E373608AE72}"/>
              </a:ext>
            </a:extLst>
          </p:cNvPr>
          <p:cNvCxnSpPr>
            <a:cxnSpLocks/>
          </p:cNvCxnSpPr>
          <p:nvPr/>
        </p:nvCxnSpPr>
        <p:spPr>
          <a:xfrm>
            <a:off x="5005449" y="2140651"/>
            <a:ext cx="6419850" cy="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554654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21000" b="-2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6" name="Picture 8">
            <a:extLst>
              <a:ext uri="{FF2B5EF4-FFF2-40B4-BE49-F238E27FC236}">
                <a16:creationId xmlns:a16="http://schemas.microsoft.com/office/drawing/2014/main" id="{021CB6D5-F1B0-0B05-91DF-E724436AF1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869" b="91292" l="9904" r="89936">
                        <a14:foregroundMark x1="34984" y1="27721" x2="40415" y2="36430"/>
                        <a14:foregroundMark x1="40415" y1="36430" x2="40415" y2="36430"/>
                        <a14:foregroundMark x1="49681" y1="28302" x2="53994" y2="35269"/>
                        <a14:foregroundMark x1="42971" y1="46880" x2="41054" y2="56604"/>
                        <a14:foregroundMark x1="41054" y1="56604" x2="41693" y2="56749"/>
                        <a14:foregroundMark x1="27157" y1="49347" x2="27157" y2="49347"/>
                        <a14:foregroundMark x1="23163" y1="47750" x2="29553" y2="52975"/>
                        <a14:foregroundMark x1="27476" y1="50218" x2="30351" y2="53266"/>
                        <a14:foregroundMark x1="20767" y1="49927" x2="20767" y2="49927"/>
                        <a14:foregroundMark x1="20767" y1="49927" x2="22364" y2="50363"/>
                        <a14:foregroundMark x1="29712" y1="50798" x2="31629" y2="51959"/>
                        <a14:foregroundMark x1="37859" y1="46299" x2="36741" y2="50363"/>
                        <a14:foregroundMark x1="48722" y1="46734" x2="53355" y2="52395"/>
                        <a14:foregroundMark x1="35304" y1="87663" x2="29872" y2="91292"/>
                        <a14:foregroundMark x1="48562" y1="87954" x2="51438" y2="9056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5781" y="2630763"/>
            <a:ext cx="3953071" cy="43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B1BD1CB-9E23-C1C3-4006-6A7A8C0CB4C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25" y="2706671"/>
            <a:ext cx="3423284" cy="415132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04E7416-A0FF-6A10-6CCA-229878BC374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566692" y="603751"/>
            <a:ext cx="8315665" cy="30787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7569167"/>
      </p:ext>
    </p:extLst>
  </p:cSld>
  <p:clrMapOvr>
    <a:masterClrMapping/>
  </p:clrMapOvr>
  <p:transition spd="slow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om with chairs and a table&#10;&#10;Description automatically generated">
            <a:extLst>
              <a:ext uri="{FF2B5EF4-FFF2-40B4-BE49-F238E27FC236}">
                <a16:creationId xmlns:a16="http://schemas.microsoft.com/office/drawing/2014/main" id="{6CF9DF8D-6B8A-5B7E-4BDE-53C20998D43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03" r="7693" b="1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1DABA017-37D9-8D7B-463A-D31342D73B2B}"/>
              </a:ext>
            </a:extLst>
          </p:cNvPr>
          <p:cNvGrpSpPr/>
          <p:nvPr/>
        </p:nvGrpSpPr>
        <p:grpSpPr>
          <a:xfrm>
            <a:off x="301209" y="3108864"/>
            <a:ext cx="8019738" cy="3189348"/>
            <a:chOff x="749508" y="2986094"/>
            <a:chExt cx="8180809" cy="3338372"/>
          </a:xfrm>
        </p:grpSpPr>
        <p:sp>
          <p:nvSpPr>
            <p:cNvPr id="5" name="Hình chữ nhật: Góc Tròn 6">
              <a:extLst>
                <a:ext uri="{FF2B5EF4-FFF2-40B4-BE49-F238E27FC236}">
                  <a16:creationId xmlns:a16="http://schemas.microsoft.com/office/drawing/2014/main" id="{D59CB191-E6E5-63A5-2205-AE3F2939DDA3}"/>
                </a:ext>
              </a:extLst>
            </p:cNvPr>
            <p:cNvSpPr/>
            <p:nvPr/>
          </p:nvSpPr>
          <p:spPr>
            <a:xfrm>
              <a:off x="749508" y="2986094"/>
              <a:ext cx="8180809" cy="3338372"/>
            </a:xfrm>
            <a:custGeom>
              <a:avLst/>
              <a:gdLst>
                <a:gd name="connsiteX0" fmla="*/ 0 w 8180809"/>
                <a:gd name="connsiteY0" fmla="*/ 556406 h 3338372"/>
                <a:gd name="connsiteX1" fmla="*/ 556406 w 8180809"/>
                <a:gd name="connsiteY1" fmla="*/ 0 h 3338372"/>
                <a:gd name="connsiteX2" fmla="*/ 7624403 w 8180809"/>
                <a:gd name="connsiteY2" fmla="*/ 0 h 3338372"/>
                <a:gd name="connsiteX3" fmla="*/ 8180809 w 8180809"/>
                <a:gd name="connsiteY3" fmla="*/ 556406 h 3338372"/>
                <a:gd name="connsiteX4" fmla="*/ 8180809 w 8180809"/>
                <a:gd name="connsiteY4" fmla="*/ 2781966 h 3338372"/>
                <a:gd name="connsiteX5" fmla="*/ 7624403 w 8180809"/>
                <a:gd name="connsiteY5" fmla="*/ 3338372 h 3338372"/>
                <a:gd name="connsiteX6" fmla="*/ 556406 w 8180809"/>
                <a:gd name="connsiteY6" fmla="*/ 3338372 h 3338372"/>
                <a:gd name="connsiteX7" fmla="*/ 0 w 8180809"/>
                <a:gd name="connsiteY7" fmla="*/ 2781966 h 3338372"/>
                <a:gd name="connsiteX8" fmla="*/ 0 w 8180809"/>
                <a:gd name="connsiteY8" fmla="*/ 556406 h 3338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80809" h="3338372" fill="none" extrusionOk="0">
                  <a:moveTo>
                    <a:pt x="0" y="556406"/>
                  </a:moveTo>
                  <a:cubicBezTo>
                    <a:pt x="-59036" y="252782"/>
                    <a:pt x="244134" y="28264"/>
                    <a:pt x="556406" y="0"/>
                  </a:cubicBezTo>
                  <a:cubicBezTo>
                    <a:pt x="1912343" y="77600"/>
                    <a:pt x="5590156" y="-27269"/>
                    <a:pt x="7624403" y="0"/>
                  </a:cubicBezTo>
                  <a:cubicBezTo>
                    <a:pt x="7958418" y="-35248"/>
                    <a:pt x="8222055" y="261253"/>
                    <a:pt x="8180809" y="556406"/>
                  </a:cubicBezTo>
                  <a:cubicBezTo>
                    <a:pt x="8289809" y="794633"/>
                    <a:pt x="8102600" y="1708455"/>
                    <a:pt x="8180809" y="2781966"/>
                  </a:cubicBezTo>
                  <a:cubicBezTo>
                    <a:pt x="8165000" y="3083077"/>
                    <a:pt x="7896205" y="3354025"/>
                    <a:pt x="7624403" y="3338372"/>
                  </a:cubicBezTo>
                  <a:cubicBezTo>
                    <a:pt x="4768244" y="3387549"/>
                    <a:pt x="3262586" y="3215670"/>
                    <a:pt x="556406" y="3338372"/>
                  </a:cubicBezTo>
                  <a:cubicBezTo>
                    <a:pt x="244987" y="3370043"/>
                    <a:pt x="-29515" y="3114674"/>
                    <a:pt x="0" y="2781966"/>
                  </a:cubicBezTo>
                  <a:cubicBezTo>
                    <a:pt x="47022" y="2400622"/>
                    <a:pt x="104569" y="1341287"/>
                    <a:pt x="0" y="556406"/>
                  </a:cubicBezTo>
                  <a:close/>
                </a:path>
                <a:path w="8180809" h="3338372" stroke="0" extrusionOk="0">
                  <a:moveTo>
                    <a:pt x="0" y="556406"/>
                  </a:moveTo>
                  <a:cubicBezTo>
                    <a:pt x="25271" y="246222"/>
                    <a:pt x="266419" y="-1155"/>
                    <a:pt x="556406" y="0"/>
                  </a:cubicBezTo>
                  <a:cubicBezTo>
                    <a:pt x="2255282" y="-129276"/>
                    <a:pt x="6534251" y="-77778"/>
                    <a:pt x="7624403" y="0"/>
                  </a:cubicBezTo>
                  <a:cubicBezTo>
                    <a:pt x="7922417" y="-29588"/>
                    <a:pt x="8174655" y="284599"/>
                    <a:pt x="8180809" y="556406"/>
                  </a:cubicBezTo>
                  <a:cubicBezTo>
                    <a:pt x="8262408" y="1471566"/>
                    <a:pt x="8335109" y="2334915"/>
                    <a:pt x="8180809" y="2781966"/>
                  </a:cubicBezTo>
                  <a:cubicBezTo>
                    <a:pt x="8189466" y="3107519"/>
                    <a:pt x="7905223" y="3347370"/>
                    <a:pt x="7624403" y="3338372"/>
                  </a:cubicBezTo>
                  <a:cubicBezTo>
                    <a:pt x="4383029" y="3382592"/>
                    <a:pt x="1611063" y="3308990"/>
                    <a:pt x="556406" y="3338372"/>
                  </a:cubicBezTo>
                  <a:cubicBezTo>
                    <a:pt x="247081" y="3330574"/>
                    <a:pt x="-37749" y="3080537"/>
                    <a:pt x="0" y="2781966"/>
                  </a:cubicBezTo>
                  <a:cubicBezTo>
                    <a:pt x="-159954" y="2327482"/>
                    <a:pt x="22140" y="1266825"/>
                    <a:pt x="0" y="556406"/>
                  </a:cubicBezTo>
                  <a:close/>
                </a:path>
              </a:pathLst>
            </a:custGeom>
            <a:solidFill>
              <a:schemeClr val="bg1"/>
            </a:solidFill>
            <a:ln w="76200">
              <a:solidFill>
                <a:schemeClr val="accent5">
                  <a:lumMod val="50000"/>
                </a:schemeClr>
              </a:solidFill>
              <a:prstDash val="dash"/>
              <a:extLst>
                <a:ext uri="{C807C97D-BFC1-408E-A445-0C87EB9F89A2}">
                  <ask:lineSketchStyleProps xmlns:ask="http://schemas.microsoft.com/office/drawing/2018/sketchyshapes" sd="292532691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Hộp Văn bản 25">
              <a:extLst>
                <a:ext uri="{FF2B5EF4-FFF2-40B4-BE49-F238E27FC236}">
                  <a16:creationId xmlns:a16="http://schemas.microsoft.com/office/drawing/2014/main" id="{2FD44D11-1E97-79D5-FED3-73FA471DEE64}"/>
                </a:ext>
              </a:extLst>
            </p:cNvPr>
            <p:cNvSpPr txBox="1"/>
            <p:nvPr/>
          </p:nvSpPr>
          <p:spPr>
            <a:xfrm>
              <a:off x="921714" y="3502084"/>
              <a:ext cx="7938697" cy="227121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Hãy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lắng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nghe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cô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giáo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đọc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lang="en-US" sz="4500" dirty="0" err="1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phép</a:t>
              </a:r>
              <a:r>
                <a:rPr lang="en-US" sz="4500" dirty="0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500" dirty="0" err="1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tính</a:t>
              </a:r>
              <a:r>
                <a:rPr lang="en-US" sz="4500" dirty="0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và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cùng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nhau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viết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lang="en-US" sz="4500" dirty="0" err="1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đáp</a:t>
              </a:r>
              <a:r>
                <a:rPr lang="en-US" sz="4500" dirty="0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500" dirty="0" err="1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án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bảng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nhé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!</a:t>
              </a: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B4EDF334-54E3-805A-551A-C0E1588649C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5904" y="2350411"/>
            <a:ext cx="3423284" cy="4151329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CB2408D-DC17-0FBE-D102-E07C7164186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13385" y="643997"/>
            <a:ext cx="9362650" cy="19091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066061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om with chairs and a table&#10;&#10;Description automatically generated">
            <a:extLst>
              <a:ext uri="{FF2B5EF4-FFF2-40B4-BE49-F238E27FC236}">
                <a16:creationId xmlns:a16="http://schemas.microsoft.com/office/drawing/2014/main" id="{6CF9DF8D-6B8A-5B7E-4BDE-53C20998D43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03" r="7693" b="1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grpSp>
        <p:nvGrpSpPr>
          <p:cNvPr id="66" name="Group 65">
            <a:extLst>
              <a:ext uri="{FF2B5EF4-FFF2-40B4-BE49-F238E27FC236}">
                <a16:creationId xmlns:a16="http://schemas.microsoft.com/office/drawing/2014/main" id="{61EF48C0-D19B-0A51-FA1C-B0BA3105EE2C}"/>
              </a:ext>
            </a:extLst>
          </p:cNvPr>
          <p:cNvGrpSpPr/>
          <p:nvPr/>
        </p:nvGrpSpPr>
        <p:grpSpPr>
          <a:xfrm>
            <a:off x="429736" y="606260"/>
            <a:ext cx="11498316" cy="1492301"/>
            <a:chOff x="429736" y="606260"/>
            <a:chExt cx="11498316" cy="1492301"/>
          </a:xfrm>
        </p:grpSpPr>
        <p:sp>
          <p:nvSpPr>
            <p:cNvPr id="46" name="Hình chữ nhật: Góc Tròn 6">
              <a:extLst>
                <a:ext uri="{FF2B5EF4-FFF2-40B4-BE49-F238E27FC236}">
                  <a16:creationId xmlns:a16="http://schemas.microsoft.com/office/drawing/2014/main" id="{8980AAE4-AABC-2F9A-0777-B5887802F359}"/>
                </a:ext>
              </a:extLst>
            </p:cNvPr>
            <p:cNvSpPr/>
            <p:nvPr/>
          </p:nvSpPr>
          <p:spPr>
            <a:xfrm>
              <a:off x="429736" y="606260"/>
              <a:ext cx="11498316" cy="1492301"/>
            </a:xfrm>
            <a:custGeom>
              <a:avLst/>
              <a:gdLst>
                <a:gd name="connsiteX0" fmla="*/ 0 w 11498316"/>
                <a:gd name="connsiteY0" fmla="*/ 248722 h 1492301"/>
                <a:gd name="connsiteX1" fmla="*/ 248722 w 11498316"/>
                <a:gd name="connsiteY1" fmla="*/ 0 h 1492301"/>
                <a:gd name="connsiteX2" fmla="*/ 11249594 w 11498316"/>
                <a:gd name="connsiteY2" fmla="*/ 0 h 1492301"/>
                <a:gd name="connsiteX3" fmla="*/ 11498316 w 11498316"/>
                <a:gd name="connsiteY3" fmla="*/ 248722 h 1492301"/>
                <a:gd name="connsiteX4" fmla="*/ 11498316 w 11498316"/>
                <a:gd name="connsiteY4" fmla="*/ 1243579 h 1492301"/>
                <a:gd name="connsiteX5" fmla="*/ 11249594 w 11498316"/>
                <a:gd name="connsiteY5" fmla="*/ 1492301 h 1492301"/>
                <a:gd name="connsiteX6" fmla="*/ 248722 w 11498316"/>
                <a:gd name="connsiteY6" fmla="*/ 1492301 h 1492301"/>
                <a:gd name="connsiteX7" fmla="*/ 0 w 11498316"/>
                <a:gd name="connsiteY7" fmla="*/ 1243579 h 1492301"/>
                <a:gd name="connsiteX8" fmla="*/ 0 w 11498316"/>
                <a:gd name="connsiteY8" fmla="*/ 248722 h 1492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98316" h="1492301" fill="none" extrusionOk="0">
                  <a:moveTo>
                    <a:pt x="0" y="248722"/>
                  </a:moveTo>
                  <a:cubicBezTo>
                    <a:pt x="-25873" y="112966"/>
                    <a:pt x="110277" y="6133"/>
                    <a:pt x="248722" y="0"/>
                  </a:cubicBezTo>
                  <a:cubicBezTo>
                    <a:pt x="3047045" y="77600"/>
                    <a:pt x="6045748" y="-27269"/>
                    <a:pt x="11249594" y="0"/>
                  </a:cubicBezTo>
                  <a:cubicBezTo>
                    <a:pt x="11399015" y="-15904"/>
                    <a:pt x="11523146" y="118667"/>
                    <a:pt x="11498316" y="248722"/>
                  </a:cubicBezTo>
                  <a:cubicBezTo>
                    <a:pt x="11511967" y="559923"/>
                    <a:pt x="11587835" y="988284"/>
                    <a:pt x="11498316" y="1243579"/>
                  </a:cubicBezTo>
                  <a:cubicBezTo>
                    <a:pt x="11493202" y="1378944"/>
                    <a:pt x="11368649" y="1500376"/>
                    <a:pt x="11249594" y="1492301"/>
                  </a:cubicBezTo>
                  <a:cubicBezTo>
                    <a:pt x="6654300" y="1541478"/>
                    <a:pt x="3268764" y="1369599"/>
                    <a:pt x="248722" y="1492301"/>
                  </a:cubicBezTo>
                  <a:cubicBezTo>
                    <a:pt x="109221" y="1508706"/>
                    <a:pt x="-14596" y="1393512"/>
                    <a:pt x="0" y="1243579"/>
                  </a:cubicBezTo>
                  <a:cubicBezTo>
                    <a:pt x="35395" y="984092"/>
                    <a:pt x="84706" y="741322"/>
                    <a:pt x="0" y="248722"/>
                  </a:cubicBezTo>
                  <a:close/>
                </a:path>
                <a:path w="11498316" h="1492301" stroke="0" extrusionOk="0">
                  <a:moveTo>
                    <a:pt x="0" y="248722"/>
                  </a:moveTo>
                  <a:cubicBezTo>
                    <a:pt x="22854" y="108745"/>
                    <a:pt x="133984" y="-1510"/>
                    <a:pt x="248722" y="0"/>
                  </a:cubicBezTo>
                  <a:cubicBezTo>
                    <a:pt x="5099634" y="-129276"/>
                    <a:pt x="9162677" y="-77778"/>
                    <a:pt x="11249594" y="0"/>
                  </a:cubicBezTo>
                  <a:cubicBezTo>
                    <a:pt x="11380240" y="-21419"/>
                    <a:pt x="11494973" y="130632"/>
                    <a:pt x="11498316" y="248722"/>
                  </a:cubicBezTo>
                  <a:cubicBezTo>
                    <a:pt x="11452448" y="659918"/>
                    <a:pt x="11587413" y="789162"/>
                    <a:pt x="11498316" y="1243579"/>
                  </a:cubicBezTo>
                  <a:cubicBezTo>
                    <a:pt x="11504313" y="1393592"/>
                    <a:pt x="11377338" y="1495571"/>
                    <a:pt x="11249594" y="1492301"/>
                  </a:cubicBezTo>
                  <a:cubicBezTo>
                    <a:pt x="8742461" y="1536521"/>
                    <a:pt x="2466580" y="1462919"/>
                    <a:pt x="248722" y="1492301"/>
                  </a:cubicBezTo>
                  <a:cubicBezTo>
                    <a:pt x="109933" y="1486829"/>
                    <a:pt x="-23557" y="1375499"/>
                    <a:pt x="0" y="1243579"/>
                  </a:cubicBezTo>
                  <a:cubicBezTo>
                    <a:pt x="12983" y="773146"/>
                    <a:pt x="-9210" y="361606"/>
                    <a:pt x="0" y="248722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accent5">
                  <a:lumMod val="50000"/>
                </a:schemeClr>
              </a:solidFill>
              <a:prstDash val="dash"/>
              <a:extLst>
                <a:ext uri="{C807C97D-BFC1-408E-A445-0C87EB9F89A2}">
                  <ask:lineSketchStyleProps xmlns:ask="http://schemas.microsoft.com/office/drawing/2018/sketchyshapes" sd="292532691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Hộp Văn bản 25">
                  <a:extLst>
                    <a:ext uri="{FF2B5EF4-FFF2-40B4-BE49-F238E27FC236}">
                      <a16:creationId xmlns:a16="http://schemas.microsoft.com/office/drawing/2014/main" id="{F1861615-B3C6-763B-369F-C5E592AA1E5B}"/>
                    </a:ext>
                  </a:extLst>
                </p:cNvPr>
                <p:cNvSpPr txBox="1"/>
                <p:nvPr/>
              </p:nvSpPr>
              <p:spPr>
                <a:xfrm>
                  <a:off x="710295" y="873844"/>
                  <a:ext cx="11127697" cy="83099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kumimoji="0" lang="en-US" sz="4800" b="0" i="0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V</m:t>
                        </m:r>
                        <m:r>
                          <a:rPr kumimoji="0" lang="en-US" sz="4800" b="0" i="0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í </m:t>
                        </m:r>
                        <m:r>
                          <m:rPr>
                            <m:sty m:val="p"/>
                          </m:rPr>
                          <a:rPr kumimoji="0" lang="en-US" sz="4800" b="0" i="0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d</m:t>
                        </m:r>
                        <m:r>
                          <a:rPr kumimoji="0" lang="en-US" sz="4800" b="0" i="0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ụ:3 000+2 000= ? </m:t>
                        </m:r>
                      </m:oMath>
                    </m:oMathPara>
                  </a14:m>
                  <a:endParaRPr kumimoji="0" lang="en-US" sz="480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 panose="020F0502020204030204" pitchFamily="34" charset="0"/>
                  </a:endParaRPr>
                </a:p>
              </p:txBody>
            </p:sp>
          </mc:Choice>
          <mc:Fallback xmlns="">
            <p:sp>
              <p:nvSpPr>
                <p:cNvPr id="47" name="Hộp Văn bản 25">
                  <a:extLst>
                    <a:ext uri="{FF2B5EF4-FFF2-40B4-BE49-F238E27FC236}">
                      <a16:creationId xmlns:a16="http://schemas.microsoft.com/office/drawing/2014/main" id="{F1861615-B3C6-763B-369F-C5E592AA1E5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0295" y="873844"/>
                  <a:ext cx="11127697" cy="830997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pic>
        <p:nvPicPr>
          <p:cNvPr id="63" name="Picture 62" descr="A blackboard on a stand&#10;&#10;Description automatically generated">
            <a:extLst>
              <a:ext uri="{FF2B5EF4-FFF2-40B4-BE49-F238E27FC236}">
                <a16:creationId xmlns:a16="http://schemas.microsoft.com/office/drawing/2014/main" id="{417087ED-A91E-B15A-5615-7ED47A139C4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47864" y="1678898"/>
            <a:ext cx="7896726" cy="594298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34D6E7A-20FF-663E-31E2-389EFFEF749F}"/>
              </a:ext>
            </a:extLst>
          </p:cNvPr>
          <p:cNvSpPr txBox="1"/>
          <p:nvPr/>
        </p:nvSpPr>
        <p:spPr>
          <a:xfrm>
            <a:off x="2362200" y="3438525"/>
            <a:ext cx="4181475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5 000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1707703-EEC6-EEC9-12EC-AF2E45CA953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4631" y="2623544"/>
            <a:ext cx="3423284" cy="41513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245607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4" action="ppaction://hlinksldjump"/>
            <a:extLst>
              <a:ext uri="{FF2B5EF4-FFF2-40B4-BE49-F238E27FC236}">
                <a16:creationId xmlns:a16="http://schemas.microsoft.com/office/drawing/2014/main" id="{63532910-5C95-E848-ACE1-8F5F85D9124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/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D7B4D33-909F-0944-9535-BBA65C76F82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A992FEC-5E0B-9245-BDE9-464FF85AD3B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11" action="ppaction://hlinksldjump"/>
            <a:extLst>
              <a:ext uri="{FF2B5EF4-FFF2-40B4-BE49-F238E27FC236}">
                <a16:creationId xmlns:a16="http://schemas.microsoft.com/office/drawing/2014/main" id="{63C39D70-36D9-9249-8D7B-A2FD777BF41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14" action="ppaction://hlinksldjump"/>
            <a:extLst>
              <a:ext uri="{FF2B5EF4-FFF2-40B4-BE49-F238E27FC236}">
                <a16:creationId xmlns:a16="http://schemas.microsoft.com/office/drawing/2014/main" id="{6358EC01-A11A-AF49-A281-D4AABB6F4FB2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7" action="ppaction://hlinksldjump"/>
            <a:extLst>
              <a:ext uri="{FF2B5EF4-FFF2-40B4-BE49-F238E27FC236}">
                <a16:creationId xmlns:a16="http://schemas.microsoft.com/office/drawing/2014/main" id="{2BF4A28D-4A2B-A842-9372-DCA599022216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898B0A8-B85F-2F43-A8DA-9B7F3D3B03A1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655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2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3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2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-13698" y="5443605"/>
            <a:ext cx="12233700" cy="1414395"/>
          </a:xfrm>
          <a:prstGeom prst="rect">
            <a:avLst/>
          </a:prstGeom>
        </p:spPr>
      </p:pic>
      <p:pic>
        <p:nvPicPr>
          <p:cNvPr id="12" name="图片 9">
            <a:extLst>
              <a:ext uri="{FF2B5EF4-FFF2-40B4-BE49-F238E27FC236}">
                <a16:creationId xmlns:a16="http://schemas.microsoft.com/office/drawing/2014/main" id="{3D7AC6A5-1E2C-4F8C-B7F2-52072626A4B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6998"/>
            <a:ext cx="6858003" cy="12192000"/>
          </a:xfrm>
          <a:prstGeom prst="rect">
            <a:avLst/>
          </a:prstGeom>
        </p:spPr>
      </p:pic>
      <p:pic>
        <p:nvPicPr>
          <p:cNvPr id="13" name="图片 8">
            <a:extLst>
              <a:ext uri="{FF2B5EF4-FFF2-40B4-BE49-F238E27FC236}">
                <a16:creationId xmlns:a16="http://schemas.microsoft.com/office/drawing/2014/main" id="{B0171B25-02F7-444B-A424-2AE5F8A8E69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58" b="13608"/>
          <a:stretch/>
        </p:blipFill>
        <p:spPr>
          <a:xfrm rot="5195870">
            <a:off x="3708726" y="-2516831"/>
            <a:ext cx="5216604" cy="10546603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12594426-E42F-403C-9C72-2288776FB0D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197" t="8773"/>
          <a:stretch/>
        </p:blipFill>
        <p:spPr>
          <a:xfrm>
            <a:off x="6530549" y="3069378"/>
            <a:ext cx="5685052" cy="3923098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E654FA88-CD8E-44F4-B3E1-069B2B9B9E49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595" t="401" r="61267" b="3746"/>
          <a:stretch/>
        </p:blipFill>
        <p:spPr>
          <a:xfrm>
            <a:off x="201335" y="3245362"/>
            <a:ext cx="3732435" cy="3702339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EE491686-3DF9-4DF7-88A8-E0C7F740D88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48718" y="-558613"/>
            <a:ext cx="6607860" cy="2942671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1F0416AA-68CB-4C1A-B928-1969114476E1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265" t="-1976" r="5635" b="78498"/>
          <a:stretch/>
        </p:blipFill>
        <p:spPr>
          <a:xfrm>
            <a:off x="9937361" y="285068"/>
            <a:ext cx="2345394" cy="1362605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B671B966-6B72-4582-85CE-F7EDD7CCF7D4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41702" y="52390"/>
            <a:ext cx="1809435" cy="1762716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3643FC4B-27D3-4711-B75C-4C784B49C05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340863" y="591139"/>
            <a:ext cx="10040982" cy="49564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753622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5" action="ppaction://hlinksldjump"/>
            <a:extLst>
              <a:ext uri="{FF2B5EF4-FFF2-40B4-BE49-F238E27FC236}">
                <a16:creationId xmlns:a16="http://schemas.microsoft.com/office/drawing/2014/main" id="{72641EB9-64DE-8344-93FE-F50FA5AB43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11244852" y="5678968"/>
            <a:ext cx="853632" cy="1153309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608DC9BE-ACE4-F74A-B50F-BF0FD3417DE7}"/>
              </a:ext>
            </a:extLst>
          </p:cNvPr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defTabSz="1219170">
              <a:buClr>
                <a:srgbClr val="000000"/>
              </a:buClr>
            </a:pPr>
            <a:r>
              <a:rPr lang="vi-VN" sz="5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Viết số: Ba mươi </a:t>
            </a:r>
            <a:r>
              <a:rPr lang="en-US" sz="54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tám</a:t>
            </a:r>
            <a:r>
              <a:rPr lang="vi-VN" sz="5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nghìn không trăm </a:t>
            </a:r>
            <a:r>
              <a:rPr lang="en-US" sz="54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hai</a:t>
            </a:r>
            <a:r>
              <a:rPr lang="vi-VN" sz="5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hai</a:t>
            </a:r>
          </a:p>
        </p:txBody>
      </p:sp>
      <p:sp>
        <p:nvSpPr>
          <p:cNvPr id="10" name="Google Shape;745;p50">
            <a:extLst>
              <a:ext uri="{FF2B5EF4-FFF2-40B4-BE49-F238E27FC236}">
                <a16:creationId xmlns:a16="http://schemas.microsoft.com/office/drawing/2014/main" id="{E53E6D25-CDBB-344A-A27C-BC280083E33E}"/>
              </a:ext>
            </a:extLst>
          </p:cNvPr>
          <p:cNvSpPr/>
          <p:nvPr/>
        </p:nvSpPr>
        <p:spPr>
          <a:xfrm>
            <a:off x="4000500" y="4301606"/>
            <a:ext cx="4314825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5333" b="1" kern="0" dirty="0">
                <a:solidFill>
                  <a:srgbClr val="FF0000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38 022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660B96-88E6-8644-909A-AE30CFE3A97F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149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5" action="ppaction://hlinksldjump"/>
            <a:extLst>
              <a:ext uri="{FF2B5EF4-FFF2-40B4-BE49-F238E27FC236}">
                <a16:creationId xmlns:a16="http://schemas.microsoft.com/office/drawing/2014/main" id="{C91909B7-8111-AD4E-A5F8-DBA30ED9F11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10703859" y="5440736"/>
            <a:ext cx="1224288" cy="14172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F5630724-88A7-AE47-9F34-B990C41CD1AD}"/>
              </a:ext>
            </a:extLst>
          </p:cNvPr>
          <p:cNvSpPr/>
          <p:nvPr/>
        </p:nvSpPr>
        <p:spPr>
          <a:xfrm>
            <a:off x="1028700" y="325730"/>
            <a:ext cx="10201275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defTabSz="1219170">
              <a:buClr>
                <a:srgbClr val="000000"/>
              </a:buClr>
            </a:pPr>
            <a:r>
              <a:rPr lang="vi-VN" sz="5000" kern="0">
                <a:solidFill>
                  <a:srgbClr val="141447"/>
                </a:solidFill>
                <a:latin typeface="Arial" panose="020B0604020202020204"/>
                <a:sym typeface="Arial"/>
              </a:rPr>
              <a:t>Viết số: Chín mươi chín nghìn một trăm hai mươi lăm</a:t>
            </a:r>
            <a:endParaRPr lang="vi-VN" sz="5000" kern="0" dirty="0" err="1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3" name="Google Shape;745;p50">
            <a:extLst>
              <a:ext uri="{FF2B5EF4-FFF2-40B4-BE49-F238E27FC236}">
                <a16:creationId xmlns:a16="http://schemas.microsoft.com/office/drawing/2014/main" id="{C12EA675-CA27-8858-0ADA-E98D1E34AFDD}"/>
              </a:ext>
            </a:extLst>
          </p:cNvPr>
          <p:cNvSpPr/>
          <p:nvPr/>
        </p:nvSpPr>
        <p:spPr>
          <a:xfrm>
            <a:off x="4000500" y="4301606"/>
            <a:ext cx="4314825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5333" b="1" kern="0" dirty="0">
                <a:solidFill>
                  <a:srgbClr val="FF0000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99 125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C973B2A-3490-875A-C7F9-F20DC92EB6BE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7542720" y="4366135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731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6" action="ppaction://hlinksldjump"/>
            <a:extLst>
              <a:ext uri="{FF2B5EF4-FFF2-40B4-BE49-F238E27FC236}">
                <a16:creationId xmlns:a16="http://schemas.microsoft.com/office/drawing/2014/main" id="{97BA52E1-AE8D-1446-B11C-9771E2ED464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11319293" y="5678920"/>
            <a:ext cx="872707" cy="1179080"/>
          </a:xfrm>
          <a:prstGeom prst="rect">
            <a:avLst/>
          </a:prstGeom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A0A8DA84-3600-5E48-8E23-434074EB8D48}"/>
              </a:ext>
            </a:extLst>
          </p:cNvPr>
          <p:cNvSpPr/>
          <p:nvPr/>
        </p:nvSpPr>
        <p:spPr>
          <a:xfrm>
            <a:off x="2686050" y="335964"/>
            <a:ext cx="7934326" cy="1673811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defTabSz="1219170">
              <a:buClr>
                <a:srgbClr val="000000"/>
              </a:buClr>
            </a:pPr>
            <a:r>
              <a:rPr lang="en-US" sz="4400" kern="0" dirty="0">
                <a:solidFill>
                  <a:srgbClr val="141447"/>
                </a:solidFill>
                <a:sym typeface="Arial"/>
              </a:rPr>
              <a:t>Trong </a:t>
            </a:r>
            <a:r>
              <a:rPr lang="en-US" sz="4400" kern="0" dirty="0" err="1">
                <a:solidFill>
                  <a:srgbClr val="141447"/>
                </a:solidFill>
                <a:sym typeface="Arial"/>
              </a:rPr>
              <a:t>số</a:t>
            </a:r>
            <a:r>
              <a:rPr lang="en-US" sz="4400" kern="0" dirty="0">
                <a:solidFill>
                  <a:srgbClr val="141447"/>
                </a:solidFill>
                <a:sym typeface="Arial"/>
              </a:rPr>
              <a:t> 48 923 </a:t>
            </a:r>
            <a:r>
              <a:rPr lang="en-US" sz="4400" kern="0" dirty="0" err="1">
                <a:solidFill>
                  <a:srgbClr val="141447"/>
                </a:solidFill>
                <a:sym typeface="Arial"/>
              </a:rPr>
              <a:t>thì</a:t>
            </a:r>
            <a:r>
              <a:rPr lang="en-US" sz="4400" kern="0" dirty="0">
                <a:solidFill>
                  <a:srgbClr val="141447"/>
                </a:solidFill>
                <a:sym typeface="Arial"/>
              </a:rPr>
              <a:t> </a:t>
            </a:r>
            <a:r>
              <a:rPr lang="en-US" sz="4400" kern="0" dirty="0" err="1">
                <a:solidFill>
                  <a:srgbClr val="141447"/>
                </a:solidFill>
                <a:sym typeface="Arial"/>
              </a:rPr>
              <a:t>số</a:t>
            </a:r>
            <a:r>
              <a:rPr lang="en-US" sz="4400" kern="0" dirty="0">
                <a:solidFill>
                  <a:srgbClr val="141447"/>
                </a:solidFill>
                <a:sym typeface="Arial"/>
              </a:rPr>
              <a:t> 8 ở </a:t>
            </a:r>
            <a:r>
              <a:rPr lang="en-US" sz="4400" kern="0" dirty="0" err="1">
                <a:solidFill>
                  <a:srgbClr val="141447"/>
                </a:solidFill>
                <a:sym typeface="Arial"/>
              </a:rPr>
              <a:t>hàng</a:t>
            </a:r>
            <a:r>
              <a:rPr lang="en-US" sz="4400" kern="0" dirty="0">
                <a:solidFill>
                  <a:srgbClr val="141447"/>
                </a:solidFill>
                <a:sym typeface="Arial"/>
              </a:rPr>
              <a:t> </a:t>
            </a:r>
            <a:r>
              <a:rPr lang="en-US" sz="4400" kern="0" dirty="0" err="1">
                <a:solidFill>
                  <a:srgbClr val="141447"/>
                </a:solidFill>
                <a:sym typeface="Arial"/>
              </a:rPr>
              <a:t>nào</a:t>
            </a:r>
            <a:r>
              <a:rPr lang="en-US" sz="4400" kern="0" dirty="0">
                <a:solidFill>
                  <a:srgbClr val="141447"/>
                </a:solidFill>
                <a:sym typeface="Arial"/>
              </a:rPr>
              <a:t>?</a:t>
            </a:r>
          </a:p>
        </p:txBody>
      </p:sp>
      <p:sp>
        <p:nvSpPr>
          <p:cNvPr id="4" name="Google Shape;745;p50">
            <a:extLst>
              <a:ext uri="{FF2B5EF4-FFF2-40B4-BE49-F238E27FC236}">
                <a16:creationId xmlns:a16="http://schemas.microsoft.com/office/drawing/2014/main" id="{2A8218CB-DC09-1B4A-9BB6-59DFD7CB1D15}"/>
              </a:ext>
            </a:extLst>
          </p:cNvPr>
          <p:cNvSpPr/>
          <p:nvPr/>
        </p:nvSpPr>
        <p:spPr>
          <a:xfrm>
            <a:off x="7702029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H</a:t>
            </a:r>
            <a:r>
              <a:rPr kumimoji="0" lang="en" sz="40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àng</a:t>
            </a:r>
            <a:r>
              <a:rPr kumimoji="0" lang="en" sz="4000" b="1" i="0" u="none" strike="noStrike" kern="0" cap="none" spc="0" normalizeH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 trăm</a:t>
            </a:r>
            <a:endParaRPr kumimoji="0" sz="4000" b="1" i="0" u="none" strike="noStrike" kern="0" cap="none" spc="0" normalizeH="0" baseline="0" noProof="0" dirty="0">
              <a:ln>
                <a:noFill/>
              </a:ln>
              <a:solidFill>
                <a:srgbClr val="141447"/>
              </a:solidFill>
              <a:effectLst/>
              <a:uLnTx/>
              <a:uFillTx/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5" name="Google Shape;745;p50">
            <a:extLst>
              <a:ext uri="{FF2B5EF4-FFF2-40B4-BE49-F238E27FC236}">
                <a16:creationId xmlns:a16="http://schemas.microsoft.com/office/drawing/2014/main" id="{C612A10E-0710-3F41-9B10-1ADB9EDD90A7}"/>
              </a:ext>
            </a:extLst>
          </p:cNvPr>
          <p:cNvSpPr/>
          <p:nvPr/>
        </p:nvSpPr>
        <p:spPr>
          <a:xfrm>
            <a:off x="1865671" y="237401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H</a:t>
            </a:r>
            <a:r>
              <a:rPr kumimoji="0" lang="en" sz="40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àng</a:t>
            </a:r>
            <a:r>
              <a:rPr kumimoji="0" lang="en" sz="4000" b="1" i="0" u="none" strike="noStrike" kern="0" cap="none" spc="0" normalizeH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 nghìn</a:t>
            </a:r>
            <a:endParaRPr kumimoji="0" sz="4000" b="1" i="0" u="none" strike="noStrike" kern="0" cap="none" spc="0" normalizeH="0" baseline="0" noProof="0" dirty="0">
              <a:ln>
                <a:noFill/>
              </a:ln>
              <a:solidFill>
                <a:srgbClr val="141447"/>
              </a:solidFill>
              <a:effectLst/>
              <a:uLnTx/>
              <a:uFillTx/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614413D-21E9-4541-9C53-AE97E12C27B0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2481150" y="3238647"/>
            <a:ext cx="1001617" cy="110186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12C4125-41FA-E54B-A568-ABE47E6C8EBF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8445800" y="3224555"/>
            <a:ext cx="941541" cy="1115956"/>
          </a:xfrm>
          <a:prstGeom prst="rect">
            <a:avLst/>
          </a:prstGeom>
        </p:spPr>
      </p:pic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57A97892-1E96-3541-BBD7-6801170A3C2F}"/>
              </a:ext>
            </a:extLst>
          </p:cNvPr>
          <p:cNvSpPr/>
          <p:nvPr/>
        </p:nvSpPr>
        <p:spPr>
          <a:xfrm>
            <a:off x="4749741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H</a:t>
            </a:r>
            <a:r>
              <a:rPr kumimoji="0" lang="en" sz="40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àng</a:t>
            </a:r>
            <a:r>
              <a:rPr kumimoji="0" lang="en" sz="4000" b="1" i="0" u="none" strike="noStrike" kern="0" cap="none" spc="0" normalizeH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 chục</a:t>
            </a:r>
            <a:endParaRPr kumimoji="0" sz="4000" b="1" i="0" u="none" strike="noStrike" kern="0" cap="none" spc="0" normalizeH="0" baseline="0" noProof="0" dirty="0">
              <a:ln>
                <a:noFill/>
              </a:ln>
              <a:solidFill>
                <a:srgbClr val="141447"/>
              </a:solidFill>
              <a:effectLst/>
              <a:uLnTx/>
              <a:uFillTx/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B57B25F-25D0-F348-A4AD-83B1113747C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5493512" y="3224555"/>
            <a:ext cx="941541" cy="111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987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3850" y="-253237"/>
            <a:ext cx="7848599" cy="7692262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E5F0B590-8500-1888-95AE-3980B88A3A9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893311" y="1442758"/>
            <a:ext cx="2938527" cy="204843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96B9813-63D6-DB1D-5512-D0EC672EA2C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19140" y="2629908"/>
            <a:ext cx="7078069" cy="3103133"/>
          </a:xfrm>
          <a:prstGeom prst="rect">
            <a:avLst/>
          </a:prstGeom>
        </p:spPr>
      </p:pic>
      <p:pic>
        <p:nvPicPr>
          <p:cNvPr id="4" name="Picture 3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ED2903BF-217E-263C-46BD-1588ACE7E16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53591" y="99357"/>
            <a:ext cx="1752303" cy="175230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A6E3707-39A1-C637-06DF-29391EBCA8EA}"/>
              </a:ext>
            </a:extLst>
          </p:cNvPr>
          <p:cNvSpPr txBox="1"/>
          <p:nvPr/>
        </p:nvSpPr>
        <p:spPr>
          <a:xfrm>
            <a:off x="916805" y="2480709"/>
            <a:ext cx="1007504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algn="just">
              <a:spcBef>
                <a:spcPts val="1200"/>
              </a:spcBef>
            </a:pPr>
            <a:r>
              <a:rPr lang="vi-VN" sz="3200" b="1" dirty="0">
                <a:solidFill>
                  <a:srgbClr val="0033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Tính nhẩm được phép cộng các số tròn nghìn, tròn chục nghìn trong phạm vi 100 000.</a:t>
            </a:r>
            <a:endParaRPr lang="en-US" sz="3200" b="1" i="1" dirty="0">
              <a:solidFill>
                <a:srgbClr val="003399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1717B61D-A1E4-EE1A-D372-3DDD482C1E2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5872" y="1773646"/>
            <a:ext cx="467048" cy="46704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09F4A97F-E63D-8F0F-D2D4-E53B0E875D8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79197" y="2570621"/>
            <a:ext cx="467048" cy="467048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05F7A79B-A075-08AD-4A39-323281E2BDFD}"/>
              </a:ext>
            </a:extLst>
          </p:cNvPr>
          <p:cNvSpPr txBox="1"/>
          <p:nvPr/>
        </p:nvSpPr>
        <p:spPr>
          <a:xfrm>
            <a:off x="1001268" y="1753871"/>
            <a:ext cx="96191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algn="just">
              <a:spcBef>
                <a:spcPts val="1200"/>
              </a:spcBef>
            </a:pPr>
            <a:r>
              <a:rPr lang="vi-VN" sz="3200" b="1" dirty="0">
                <a:solidFill>
                  <a:srgbClr val="0033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Thực hiện được phép cộng trong phạm vi 100 000.</a:t>
            </a:r>
            <a:endParaRPr lang="en-US" sz="3200" b="1" dirty="0">
              <a:solidFill>
                <a:srgbClr val="003399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2" name="Picture 11" descr="Shape, rectangle&#10;&#10;Description automatically generated">
            <a:extLst>
              <a:ext uri="{FF2B5EF4-FFF2-40B4-BE49-F238E27FC236}">
                <a16:creationId xmlns:a16="http://schemas.microsoft.com/office/drawing/2014/main" id="{0895FE00-972A-4CD0-C7E6-FDC435DC69C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4568" y="580322"/>
            <a:ext cx="5298954" cy="1052587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846E0757-9802-D8F5-A078-6F4B995C1970}"/>
              </a:ext>
            </a:extLst>
          </p:cNvPr>
          <p:cNvSpPr txBox="1"/>
          <p:nvPr/>
        </p:nvSpPr>
        <p:spPr>
          <a:xfrm>
            <a:off x="3657600" y="771708"/>
            <a:ext cx="44291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Crocante" panose="02000000000000000000" pitchFamily="50" charset="0"/>
              </a:rPr>
              <a:t>Yêu</a:t>
            </a:r>
            <a:r>
              <a:rPr lang="en-US" sz="3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3600" b="1" dirty="0" err="1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Crocante" panose="02000000000000000000" pitchFamily="50" charset="0"/>
              </a:rPr>
              <a:t>cầu</a:t>
            </a:r>
            <a:r>
              <a:rPr lang="en-US" sz="3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3600" b="1" dirty="0" err="1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Crocante" panose="02000000000000000000" pitchFamily="50" charset="0"/>
              </a:rPr>
              <a:t>cần</a:t>
            </a:r>
            <a:r>
              <a:rPr lang="en-US" sz="3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3600" b="1" dirty="0" err="1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Crocante" panose="02000000000000000000" pitchFamily="50" charset="0"/>
              </a:rPr>
              <a:t>đạt</a:t>
            </a:r>
            <a:endParaRPr lang="en-US" sz="3600" b="1" dirty="0">
              <a:ln w="9525">
                <a:solidFill>
                  <a:schemeClr val="bg1"/>
                </a:solidFill>
                <a:prstDash val="solid"/>
              </a:ln>
              <a:solidFill>
                <a:srgbClr val="00206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iCiel Crocante" panose="02000000000000000000" pitchFamily="50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031CA281-FEA6-8A37-45BA-892E8B15EE7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160514" y="499224"/>
            <a:ext cx="1205005" cy="1205005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CF0E7346-FABB-E0ED-13BF-1097B1E0A74E}"/>
              </a:ext>
            </a:extLst>
          </p:cNvPr>
          <p:cNvSpPr txBox="1"/>
          <p:nvPr/>
        </p:nvSpPr>
        <p:spPr>
          <a:xfrm>
            <a:off x="916805" y="3680859"/>
            <a:ext cx="1007504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algn="just">
              <a:spcBef>
                <a:spcPts val="1200"/>
              </a:spcBef>
            </a:pPr>
            <a:r>
              <a:rPr lang="vi-VN" sz="3200" b="1" dirty="0">
                <a:solidFill>
                  <a:srgbClr val="0033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 được bài toán thực tế liên quan đến phép cộng trong phạm vi 100 000.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E478FB3C-899F-52F9-9220-F7D139AE414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79197" y="3770771"/>
            <a:ext cx="467048" cy="4670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56833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800" decel="10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1" grpId="0"/>
      <p:bldP spid="13" grpId="0"/>
      <p:bldP spid="1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21000" b="-2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6" name="Picture 8">
            <a:extLst>
              <a:ext uri="{FF2B5EF4-FFF2-40B4-BE49-F238E27FC236}">
                <a16:creationId xmlns:a16="http://schemas.microsoft.com/office/drawing/2014/main" id="{021CB6D5-F1B0-0B05-91DF-E724436AF1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869" b="91292" l="9904" r="89936">
                        <a14:foregroundMark x1="34984" y1="27721" x2="40415" y2="36430"/>
                        <a14:foregroundMark x1="40415" y1="36430" x2="40415" y2="36430"/>
                        <a14:foregroundMark x1="49681" y1="28302" x2="53994" y2="35269"/>
                        <a14:foregroundMark x1="42971" y1="46880" x2="41054" y2="56604"/>
                        <a14:foregroundMark x1="41054" y1="56604" x2="41693" y2="56749"/>
                        <a14:foregroundMark x1="27157" y1="49347" x2="27157" y2="49347"/>
                        <a14:foregroundMark x1="23163" y1="47750" x2="29553" y2="52975"/>
                        <a14:foregroundMark x1="27476" y1="50218" x2="30351" y2="53266"/>
                        <a14:foregroundMark x1="20767" y1="49927" x2="20767" y2="49927"/>
                        <a14:foregroundMark x1="20767" y1="49927" x2="22364" y2="50363"/>
                        <a14:foregroundMark x1="29712" y1="50798" x2="31629" y2="51959"/>
                        <a14:foregroundMark x1="37859" y1="46299" x2="36741" y2="50363"/>
                        <a14:foregroundMark x1="48722" y1="46734" x2="53355" y2="52395"/>
                        <a14:foregroundMark x1="35304" y1="87663" x2="29872" y2="91292"/>
                        <a14:foregroundMark x1="48562" y1="87954" x2="51438" y2="9056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5781" y="2630763"/>
            <a:ext cx="3953071" cy="43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B1BD1CB-9E23-C1C3-4006-6A7A8C0CB4C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25" y="2706671"/>
            <a:ext cx="3423284" cy="415132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25236AFA-5D16-DE87-C58B-7BD39C523BF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432202" y="518026"/>
            <a:ext cx="8260796" cy="3078747"/>
          </a:xfrm>
          <a:prstGeom prst="rect">
            <a:avLst/>
          </a:prstGeom>
        </p:spPr>
      </p:pic>
      <p:pic>
        <p:nvPicPr>
          <p:cNvPr id="2" name="Picture 1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A4A415B0-DF07-2F48-86B0-8740B17297B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53591" y="99357"/>
            <a:ext cx="1752303" cy="17523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729708"/>
      </p:ext>
    </p:extLst>
  </p:cSld>
  <p:clrMapOvr>
    <a:masterClrMapping/>
  </p:clrMapOvr>
  <p:transition spd="slow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Office 主题">
  <a:themeElements>
    <a:clrScheme name="自定义 101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C85100"/>
      </a:accent1>
      <a:accent2>
        <a:srgbClr val="FCA32C"/>
      </a:accent2>
      <a:accent3>
        <a:srgbClr val="C85100"/>
      </a:accent3>
      <a:accent4>
        <a:srgbClr val="FCA32C"/>
      </a:accent4>
      <a:accent5>
        <a:srgbClr val="C85100"/>
      </a:accent5>
      <a:accent6>
        <a:srgbClr val="FCA32C"/>
      </a:accent6>
      <a:hlink>
        <a:srgbClr val="C85100"/>
      </a:hlink>
      <a:folHlink>
        <a:srgbClr val="FCA32C"/>
      </a:folHlink>
    </a:clrScheme>
    <a:fontScheme name="自定义 1">
      <a:majorFont>
        <a:latin typeface="Arial Black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Printable Number Sense Activities for Pre-K by Slidesgo">
  <a:themeElements>
    <a:clrScheme name="Simple Light">
      <a:dk1>
        <a:srgbClr val="EFEFEF"/>
      </a:dk1>
      <a:lt1>
        <a:srgbClr val="FFFFFF"/>
      </a:lt1>
      <a:dk2>
        <a:srgbClr val="6B4C6D"/>
      </a:dk2>
      <a:lt2>
        <a:srgbClr val="B64BA7"/>
      </a:lt2>
      <a:accent1>
        <a:srgbClr val="FF828A"/>
      </a:accent1>
      <a:accent2>
        <a:srgbClr val="85E2E6"/>
      </a:accent2>
      <a:accent3>
        <a:srgbClr val="B2B911"/>
      </a:accent3>
      <a:accent4>
        <a:srgbClr val="E1F337"/>
      </a:accent4>
      <a:accent5>
        <a:srgbClr val="A77644"/>
      </a:accent5>
      <a:accent6>
        <a:srgbClr val="FFC736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Craft With Numbers by Slidesgo">
  <a:themeElements>
    <a:clrScheme name="Simple Light">
      <a:dk1>
        <a:srgbClr val="FBB041"/>
      </a:dk1>
      <a:lt1>
        <a:srgbClr val="141447"/>
      </a:lt1>
      <a:dk2>
        <a:srgbClr val="FFFFFF"/>
      </a:dk2>
      <a:lt2>
        <a:srgbClr val="EE798D"/>
      </a:lt2>
      <a:accent1>
        <a:srgbClr val="3049B5"/>
      </a:accent1>
      <a:accent2>
        <a:srgbClr val="00D9E2"/>
      </a:accent2>
      <a:accent3>
        <a:srgbClr val="8DC63F"/>
      </a:accent3>
      <a:accent4>
        <a:srgbClr val="FFD100"/>
      </a:accent4>
      <a:accent5>
        <a:srgbClr val="DB2E53"/>
      </a:accent5>
      <a:accent6>
        <a:srgbClr val="141447"/>
      </a:accent6>
      <a:hlink>
        <a:srgbClr val="141447"/>
      </a:hlink>
      <a:folHlink>
        <a:srgbClr val="0097A7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5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bhkjjmnf">
      <a:majorFont>
        <a:latin typeface="字魂59号-创粗黑"/>
        <a:ea typeface="字魂59号-创粗黑"/>
        <a:cs typeface=""/>
      </a:majorFont>
      <a:minorFont>
        <a:latin typeface="字魂59号-创粗黑"/>
        <a:ea typeface="字魂59号-创粗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1_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279</TotalTime>
  <Words>680</Words>
  <Application>Microsoft Office PowerPoint</Application>
  <PresentationFormat>Widescreen</PresentationFormat>
  <Paragraphs>135</Paragraphs>
  <Slides>30</Slides>
  <Notes>25</Notes>
  <HiddenSlides>0</HiddenSlides>
  <MMClips>3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9</vt:i4>
      </vt:variant>
      <vt:variant>
        <vt:lpstr>Slide Titles</vt:lpstr>
      </vt:variant>
      <vt:variant>
        <vt:i4>30</vt:i4>
      </vt:variant>
    </vt:vector>
  </HeadingPairs>
  <TitlesOfParts>
    <vt:vector size="54" baseType="lpstr">
      <vt:lpstr>#9Slide02 Noi dung dai</vt:lpstr>
      <vt:lpstr>Balsamiq Sans</vt:lpstr>
      <vt:lpstr>等线</vt:lpstr>
      <vt:lpstr>Love Ya Like A Sister</vt:lpstr>
      <vt:lpstr>Luckiest Guy</vt:lpstr>
      <vt:lpstr>微软雅黑</vt:lpstr>
      <vt:lpstr>Arial</vt:lpstr>
      <vt:lpstr>Calibri</vt:lpstr>
      <vt:lpstr>Cambria</vt:lpstr>
      <vt:lpstr>Cambria Math</vt:lpstr>
      <vt:lpstr>Coiny</vt:lpstr>
      <vt:lpstr>iCiel Crocante</vt:lpstr>
      <vt:lpstr>Karla</vt:lpstr>
      <vt:lpstr>Montserrat Medium</vt:lpstr>
      <vt:lpstr>Nunito</vt:lpstr>
      <vt:lpstr>Office 主题</vt:lpstr>
      <vt:lpstr>Printable Number Sense Activities for Pre-K by Slidesgo</vt:lpstr>
      <vt:lpstr>Craft With Numbers by Slidesgo</vt:lpstr>
      <vt:lpstr>1_Office Theme</vt:lpstr>
      <vt:lpstr>The Jungle Agency by Slidesgo</vt:lpstr>
      <vt:lpstr>2_Office Theme</vt:lpstr>
      <vt:lpstr>第一PPT，www.1ppt.com</vt:lpstr>
      <vt:lpstr>1_Custom Design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Thao Tran</cp:lastModifiedBy>
  <cp:revision>59</cp:revision>
  <dcterms:created xsi:type="dcterms:W3CDTF">2023-02-04T23:13:20Z</dcterms:created>
  <dcterms:modified xsi:type="dcterms:W3CDTF">2026-02-05T12:31:32Z</dcterms:modified>
</cp:coreProperties>
</file>